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71" r:id="rId2"/>
    <p:sldId id="256" r:id="rId3"/>
    <p:sldId id="258" r:id="rId4"/>
    <p:sldId id="259" r:id="rId5"/>
    <p:sldId id="262" r:id="rId6"/>
    <p:sldId id="257" r:id="rId7"/>
    <p:sldId id="263" r:id="rId8"/>
    <p:sldId id="260" r:id="rId9"/>
    <p:sldId id="288" r:id="rId10"/>
    <p:sldId id="265" r:id="rId11"/>
    <p:sldId id="269" r:id="rId12"/>
    <p:sldId id="261" r:id="rId13"/>
    <p:sldId id="264" r:id="rId14"/>
    <p:sldId id="266" r:id="rId15"/>
    <p:sldId id="267" r:id="rId16"/>
    <p:sldId id="268" r:id="rId17"/>
    <p:sldId id="272" r:id="rId18"/>
    <p:sldId id="274" r:id="rId19"/>
    <p:sldId id="277" r:id="rId20"/>
    <p:sldId id="283" r:id="rId21"/>
    <p:sldId id="284" r:id="rId22"/>
    <p:sldId id="285" r:id="rId23"/>
    <p:sldId id="286" r:id="rId24"/>
    <p:sldId id="278" r:id="rId25"/>
    <p:sldId id="279" r:id="rId26"/>
    <p:sldId id="280" r:id="rId27"/>
    <p:sldId id="292" r:id="rId28"/>
    <p:sldId id="281" r:id="rId29"/>
    <p:sldId id="282" r:id="rId30"/>
    <p:sldId id="289" r:id="rId31"/>
    <p:sldId id="291" r:id="rId32"/>
    <p:sldId id="270" r:id="rId3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2" d="100"/>
          <a:sy n="42" d="100"/>
        </p:scale>
        <p:origin x="54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97709820"/>
      </p:ext>
    </p:extLst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9486472"/>
      </p:ext>
    </p:extLst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00181332"/>
      </p:ext>
    </p:extLst>
  </p:cSld>
  <p:clrMapOvr>
    <a:masterClrMapping/>
  </p:clrMapOvr>
  <p:transition spd="slow">
    <p:wheel spokes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40643616"/>
      </p:ext>
    </p:extLst>
  </p:cSld>
  <p:clrMapOvr>
    <a:masterClrMapping/>
  </p:clrMapOvr>
  <p:transition spd="slow">
    <p:wheel spokes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5544523"/>
      </p:ext>
    </p:extLst>
  </p:cSld>
  <p:clrMapOvr>
    <a:masterClrMapping/>
  </p:clrMapOvr>
  <p:transition spd="slow">
    <p:wheel spokes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25643181"/>
      </p:ext>
    </p:extLst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33195993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75864093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67477232"/>
      </p:ext>
    </p:extLst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25069879"/>
      </p:ext>
    </p:extLst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79679822"/>
      </p:ext>
    </p:extLst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66136458"/>
      </p:ext>
    </p:extLst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7065720"/>
      </p:ext>
    </p:extLst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5482212"/>
      </p:ext>
    </p:extLst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CB63A76-8D9E-47D2-8228-FEE2F2740B37}" type="datetimeFigureOut">
              <a:rPr lang="es-CO" smtClean="0"/>
              <a:t>18/04/2018</a:t>
            </a:fld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CBE104F-9F20-4F03-AFE7-F26BF9ABB5F4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382382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</p:sldLayoutIdLst>
  <p:transition spd="slow">
    <p:wheel spokes="1"/>
  </p:transition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Mapa%20de%20procesos.doc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Presentacion/BPMN/index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Presentacion/Historias%20de%20usuario/HISTORIA%20DE%20USUARIO.docx" TargetMode="External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ee.taiga.io/project/hemoreno33-chronooftime/backlog" TargetMode="External"/><Relationship Id="rId5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Presentacion/Casos%20de%20uso%20extendidos" TargetMode="External"/><Relationship Id="rId5" Type="http://schemas.openxmlformats.org/officeDocument/2006/relationships/hyperlink" Target="Presentacion/Diagrama%20de%20caso%20de%20uso/Use%20Case%20Diagram1.jpg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Presentacion/Diagrama%20de%20distribucion/index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Presentacion/Modelo%20entidad%20relacion/COT.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Presentacion/Normalizacion/Normalizacion.doc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Presentacion/Diccionario%20de%20datos/Chrono%20of%20time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../02_dise&#241;o/06_coste%20de%20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Presentacion/Diagramadeclase/index.html" TargetMode="External"/><Relationship Id="rId4" Type="http://schemas.openxmlformats.org/officeDocument/2006/relationships/hyperlink" Target="Presentacion/Diagramadeclase/images/Diagrama_de_clase.pn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Presentacion/ChronoOfTime/03_desarrollo/01_basededatos/01_codigobasededatos/codigo%20v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Presentacion/manuales/Manual.doc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Presentacion/Recoleccion%20de%20informacion/Entrevista.docx" TargetMode="External"/><Relationship Id="rId3" Type="http://schemas.microsoft.com/office/2007/relationships/hdphoto" Target="../media/hdphoto1.wdp"/><Relationship Id="rId7" Type="http://schemas.openxmlformats.org/officeDocument/2006/relationships/hyperlink" Target="Presentacion/Recoleccion%20de%20informacion/Entrevista.m4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Grupo6_TRI/EXPO/Entrevista.doc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6 Imagen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849" y="0"/>
            <a:ext cx="5112560" cy="4094812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8495" y="3940935"/>
            <a:ext cx="8209958" cy="2822330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Integrantes</a:t>
            </a:r>
          </a:p>
          <a:p>
            <a:pPr marL="0" indent="0">
              <a:buNone/>
            </a:pPr>
            <a:r>
              <a:rPr lang="es-MX" dirty="0" smtClean="0"/>
              <a:t>-Acuña Rosado Carlos David</a:t>
            </a:r>
          </a:p>
          <a:p>
            <a:pPr marL="0" indent="0">
              <a:buNone/>
            </a:pPr>
            <a:r>
              <a:rPr lang="es-MX" dirty="0" smtClean="0"/>
              <a:t>-Camargo Pineda Luis Fernando</a:t>
            </a:r>
          </a:p>
          <a:p>
            <a:pPr marL="0" indent="0">
              <a:buNone/>
            </a:pPr>
            <a:r>
              <a:rPr lang="es-MX" dirty="0" smtClean="0"/>
              <a:t>-Peralta Díaz Jorge Enrique</a:t>
            </a:r>
          </a:p>
          <a:p>
            <a:pPr marL="0" indent="0">
              <a:buNone/>
            </a:pPr>
            <a:r>
              <a:rPr lang="es-MX" dirty="0" smtClean="0"/>
              <a:t>-José Fernando Guzmán Rodríguez</a:t>
            </a:r>
          </a:p>
          <a:p>
            <a:pPr marL="0" indent="0">
              <a:buNone/>
            </a:pPr>
            <a:r>
              <a:rPr lang="es-MX" dirty="0" smtClean="0"/>
              <a:t>-Cristian Eduardo Tapias Perrilla</a:t>
            </a:r>
          </a:p>
          <a:p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2429932" y="2802150"/>
            <a:ext cx="69321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Chrono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OF </a:t>
            </a:r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Time</a:t>
            </a:r>
            <a:b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s-E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 poder de un dios</a:t>
            </a:r>
            <a:endParaRPr lang="es-ES" sz="9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63007" y="0"/>
            <a:ext cx="5112560" cy="40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4142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9200" y="0"/>
            <a:ext cx="10571998" cy="970450"/>
          </a:xfrm>
        </p:spPr>
        <p:txBody>
          <a:bodyPr/>
          <a:lstStyle/>
          <a:p>
            <a:r>
              <a:rPr lang="es-CO" dirty="0" smtClean="0"/>
              <a:t>Mapa de procesos del Sena</a:t>
            </a:r>
            <a:endParaRPr lang="es-CO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42" l="0" r="100000">
                        <a14:foregroundMark x1="41606" y1="31061" x2="41606" y2="31061"/>
                        <a14:foregroundMark x1="37080" y1="40720" x2="46423" y2="20265"/>
                        <a14:foregroundMark x1="31095" y1="35795" x2="47299" y2="10606"/>
                        <a14:foregroundMark x1="55620" y1="4924" x2="92993" y2="61364"/>
                        <a14:foregroundMark x1="72263" y1="7576" x2="94307" y2="50379"/>
                        <a14:foregroundMark x1="70219" y1="42424" x2="87591" y2="23106"/>
                        <a14:foregroundMark x1="50657" y1="12500" x2="85839" y2="72538"/>
                        <a14:foregroundMark x1="72555" y1="7765" x2="28029" y2="43371"/>
                        <a14:foregroundMark x1="28467" y1="66098" x2="53723" y2="55114"/>
                        <a14:foregroundMark x1="58832" y1="84848" x2="60730" y2="59470"/>
                        <a14:foregroundMark x1="45839" y1="78409" x2="76788" y2="76515"/>
                        <a14:foregroundMark x1="57226" y1="87311" x2="79124" y2="80303"/>
                        <a14:foregroundMark x1="77810" y1="79167" x2="87591" y2="68182"/>
                        <a14:foregroundMark x1="78978" y1="83523" x2="89635" y2="69129"/>
                        <a14:foregroundMark x1="87591" y1="59848" x2="87591" y2="59848"/>
                        <a14:foregroundMark x1="88759" y1="50189" x2="88759" y2="50189"/>
                        <a14:foregroundMark x1="87737" y1="63068" x2="87737" y2="63068"/>
                        <a14:foregroundMark x1="83942" y1="66098" x2="89489" y2="57955"/>
                        <a14:foregroundMark x1="94307" y1="40720" x2="94307" y2="40720"/>
                        <a14:foregroundMark x1="90657" y1="25189" x2="90657" y2="25189"/>
                        <a14:foregroundMark x1="92993" y1="36742" x2="77518" y2="7008"/>
                        <a14:foregroundMark x1="42044" y1="12879" x2="71387" y2="6061"/>
                        <a14:foregroundMark x1="48905" y1="8523" x2="58832" y2="4924"/>
                        <a14:foregroundMark x1="47007" y1="9091" x2="31095" y2="28977"/>
                        <a14:foregroundMark x1="28759" y1="45455" x2="32117" y2="65909"/>
                        <a14:foregroundMark x1="34745" y1="44508" x2="35328" y2="64394"/>
                        <a14:foregroundMark x1="40584" y1="62879" x2="48759" y2="73106"/>
                        <a14:foregroundMark x1="36496" y1="34659" x2="49343" y2="15530"/>
                        <a14:foregroundMark x1="46715" y1="39962" x2="50073" y2="32955"/>
                        <a14:foregroundMark x1="57080" y1="56439" x2="68613" y2="55492"/>
                        <a14:foregroundMark x1="54015" y1="14015" x2="59562" y2="10606"/>
                        <a14:foregroundMark x1="69635" y1="11742" x2="74745" y2="14773"/>
                        <a14:foregroundMark x1="34307" y1="67424" x2="49489" y2="87879"/>
                        <a14:foregroundMark x1="37080" y1="63068" x2="55912" y2="81818"/>
                        <a14:foregroundMark x1="41022" y1="70644" x2="48759" y2="79545"/>
                        <a14:foregroundMark x1="41606" y1="82386" x2="65839" y2="89583"/>
                        <a14:foregroundMark x1="68905" y1="89015" x2="78686" y2="83333"/>
                        <a14:foregroundMark x1="50073" y1="89015" x2="68321" y2="88447"/>
                        <a14:foregroundMark x1="44380" y1="78409" x2="57372" y2="85606"/>
                        <a14:foregroundMark x1="4234" y1="5303" x2="28029" y2="19318"/>
                        <a14:foregroundMark x1="27883" y1="8333" x2="4964" y2="19697"/>
                        <a14:foregroundMark x1="5401" y1="12879" x2="33285" y2="12879"/>
                        <a14:foregroundMark x1="15182" y1="7576" x2="28175" y2="8523"/>
                        <a14:foregroundMark x1="7737" y1="5492" x2="28467" y2="5303"/>
                        <a14:foregroundMark x1="30511" y1="6818" x2="32117" y2="9280"/>
                        <a14:foregroundMark x1="12263" y1="80114" x2="23796" y2="88068"/>
                        <a14:foregroundMark x1="20000" y1="79167" x2="31533" y2="87500"/>
                        <a14:foregroundMark x1="25693" y1="79735" x2="31825" y2="83523"/>
                        <a14:foregroundMark x1="10219" y1="78030" x2="29781" y2="78409"/>
                        <a14:foregroundMark x1="8321" y1="92045" x2="30511" y2="91856"/>
                        <a14:foregroundMark x1="7883" y1="92235" x2="7445" y2="77273"/>
                        <a14:foregroundMark x1="32117" y1="92045" x2="32117" y2="77083"/>
                        <a14:foregroundMark x1="7007" y1="77841" x2="32117" y2="77083"/>
                        <a14:foregroundMark x1="7153" y1="77083" x2="20438" y2="76705"/>
                        <a14:foregroundMark x1="6715" y1="77462" x2="6861" y2="92235"/>
                        <a14:foregroundMark x1="6861" y1="19508" x2="22044" y2="19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927100"/>
            <a:ext cx="8060904" cy="62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6057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Mapa de flujo de procesos</a:t>
            </a:r>
            <a:endParaRPr lang="es-CO" dirty="0"/>
          </a:p>
        </p:txBody>
      </p:sp>
      <p:pic>
        <p:nvPicPr>
          <p:cNvPr id="4" name="Imagen 2">
            <a:hlinkClick r:id="rId4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97816" y="2222500"/>
            <a:ext cx="10006848" cy="4041567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9993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46165" y="0"/>
            <a:ext cx="2542712" cy="19180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BPMN</a:t>
            </a:r>
            <a:endParaRPr lang="es-CO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20479"/>
            <a:ext cx="12192000" cy="321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4884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Metodología: </a:t>
            </a:r>
            <a:r>
              <a:rPr lang="es-CO" dirty="0" err="1" smtClean="0"/>
              <a:t>Scrum</a:t>
            </a:r>
            <a:endParaRPr lang="es-CO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33" l="1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28" y="1684235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orma libre">
            <a:hlinkClick r:id="rId6"/>
          </p:cNvPr>
          <p:cNvSpPr/>
          <p:nvPr/>
        </p:nvSpPr>
        <p:spPr>
          <a:xfrm>
            <a:off x="7128656" y="1703285"/>
            <a:ext cx="2861872" cy="2819400"/>
          </a:xfrm>
          <a:custGeom>
            <a:avLst/>
            <a:gdLst>
              <a:gd name="connsiteX0" fmla="*/ 470751 w 2861872"/>
              <a:gd name="connsiteY0" fmla="*/ 1028700 h 2819400"/>
              <a:gd name="connsiteX1" fmla="*/ 483451 w 2861872"/>
              <a:gd name="connsiteY1" fmla="*/ 965200 h 2819400"/>
              <a:gd name="connsiteX2" fmla="*/ 470751 w 2861872"/>
              <a:gd name="connsiteY2" fmla="*/ 800100 h 2819400"/>
              <a:gd name="connsiteX3" fmla="*/ 445351 w 2861872"/>
              <a:gd name="connsiteY3" fmla="*/ 711200 h 2819400"/>
              <a:gd name="connsiteX4" fmla="*/ 407251 w 2861872"/>
              <a:gd name="connsiteY4" fmla="*/ 406400 h 2819400"/>
              <a:gd name="connsiteX5" fmla="*/ 445351 w 2861872"/>
              <a:gd name="connsiteY5" fmla="*/ 381000 h 2819400"/>
              <a:gd name="connsiteX6" fmla="*/ 750151 w 2861872"/>
              <a:gd name="connsiteY6" fmla="*/ 393700 h 2819400"/>
              <a:gd name="connsiteX7" fmla="*/ 851751 w 2861872"/>
              <a:gd name="connsiteY7" fmla="*/ 419100 h 2819400"/>
              <a:gd name="connsiteX8" fmla="*/ 902551 w 2861872"/>
              <a:gd name="connsiteY8" fmla="*/ 431800 h 2819400"/>
              <a:gd name="connsiteX9" fmla="*/ 1016851 w 2861872"/>
              <a:gd name="connsiteY9" fmla="*/ 495300 h 2819400"/>
              <a:gd name="connsiteX10" fmla="*/ 1080351 w 2861872"/>
              <a:gd name="connsiteY10" fmla="*/ 482600 h 2819400"/>
              <a:gd name="connsiteX11" fmla="*/ 1118451 w 2861872"/>
              <a:gd name="connsiteY11" fmla="*/ 444500 h 2819400"/>
              <a:gd name="connsiteX12" fmla="*/ 1194651 w 2861872"/>
              <a:gd name="connsiteY12" fmla="*/ 381000 h 2819400"/>
              <a:gd name="connsiteX13" fmla="*/ 1220051 w 2861872"/>
              <a:gd name="connsiteY13" fmla="*/ 228600 h 2819400"/>
              <a:gd name="connsiteX14" fmla="*/ 1232751 w 2861872"/>
              <a:gd name="connsiteY14" fmla="*/ 165100 h 2819400"/>
              <a:gd name="connsiteX15" fmla="*/ 1283551 w 2861872"/>
              <a:gd name="connsiteY15" fmla="*/ 139700 h 2819400"/>
              <a:gd name="connsiteX16" fmla="*/ 1372451 w 2861872"/>
              <a:gd name="connsiteY16" fmla="*/ 127000 h 2819400"/>
              <a:gd name="connsiteX17" fmla="*/ 1435951 w 2861872"/>
              <a:gd name="connsiteY17" fmla="*/ 114300 h 2819400"/>
              <a:gd name="connsiteX18" fmla="*/ 1448651 w 2861872"/>
              <a:gd name="connsiteY18" fmla="*/ 12700 h 2819400"/>
              <a:gd name="connsiteX19" fmla="*/ 1410551 w 2861872"/>
              <a:gd name="connsiteY19" fmla="*/ 0 h 2819400"/>
              <a:gd name="connsiteX20" fmla="*/ 1461351 w 2861872"/>
              <a:gd name="connsiteY20" fmla="*/ 88900 h 2819400"/>
              <a:gd name="connsiteX21" fmla="*/ 1486751 w 2861872"/>
              <a:gd name="connsiteY21" fmla="*/ 127000 h 2819400"/>
              <a:gd name="connsiteX22" fmla="*/ 1499451 w 2861872"/>
              <a:gd name="connsiteY22" fmla="*/ 165100 h 2819400"/>
              <a:gd name="connsiteX23" fmla="*/ 1524851 w 2861872"/>
              <a:gd name="connsiteY23" fmla="*/ 203200 h 2819400"/>
              <a:gd name="connsiteX24" fmla="*/ 1550251 w 2861872"/>
              <a:gd name="connsiteY24" fmla="*/ 254000 h 2819400"/>
              <a:gd name="connsiteX25" fmla="*/ 1575651 w 2861872"/>
              <a:gd name="connsiteY25" fmla="*/ 292100 h 2819400"/>
              <a:gd name="connsiteX26" fmla="*/ 1588351 w 2861872"/>
              <a:gd name="connsiteY26" fmla="*/ 330200 h 2819400"/>
              <a:gd name="connsiteX27" fmla="*/ 1664551 w 2861872"/>
              <a:gd name="connsiteY27" fmla="*/ 368300 h 2819400"/>
              <a:gd name="connsiteX28" fmla="*/ 1766151 w 2861872"/>
              <a:gd name="connsiteY28" fmla="*/ 406400 h 2819400"/>
              <a:gd name="connsiteX29" fmla="*/ 1842351 w 2861872"/>
              <a:gd name="connsiteY29" fmla="*/ 431800 h 2819400"/>
              <a:gd name="connsiteX30" fmla="*/ 2426551 w 2861872"/>
              <a:gd name="connsiteY30" fmla="*/ 419100 h 2819400"/>
              <a:gd name="connsiteX31" fmla="*/ 2439251 w 2861872"/>
              <a:gd name="connsiteY31" fmla="*/ 457200 h 2819400"/>
              <a:gd name="connsiteX32" fmla="*/ 2413851 w 2861872"/>
              <a:gd name="connsiteY32" fmla="*/ 546100 h 2819400"/>
              <a:gd name="connsiteX33" fmla="*/ 2388451 w 2861872"/>
              <a:gd name="connsiteY33" fmla="*/ 647700 h 2819400"/>
              <a:gd name="connsiteX34" fmla="*/ 2363051 w 2861872"/>
              <a:gd name="connsiteY34" fmla="*/ 698500 h 2819400"/>
              <a:gd name="connsiteX35" fmla="*/ 2337651 w 2861872"/>
              <a:gd name="connsiteY35" fmla="*/ 774700 h 2819400"/>
              <a:gd name="connsiteX36" fmla="*/ 2324951 w 2861872"/>
              <a:gd name="connsiteY36" fmla="*/ 812800 h 2819400"/>
              <a:gd name="connsiteX37" fmla="*/ 2337651 w 2861872"/>
              <a:gd name="connsiteY37" fmla="*/ 1028700 h 2819400"/>
              <a:gd name="connsiteX38" fmla="*/ 2375751 w 2861872"/>
              <a:gd name="connsiteY38" fmla="*/ 1041400 h 2819400"/>
              <a:gd name="connsiteX39" fmla="*/ 2413851 w 2861872"/>
              <a:gd name="connsiteY39" fmla="*/ 1066800 h 2819400"/>
              <a:gd name="connsiteX40" fmla="*/ 2566251 w 2861872"/>
              <a:gd name="connsiteY40" fmla="*/ 1168400 h 2819400"/>
              <a:gd name="connsiteX41" fmla="*/ 2604351 w 2861872"/>
              <a:gd name="connsiteY41" fmla="*/ 1193800 h 2819400"/>
              <a:gd name="connsiteX42" fmla="*/ 2655151 w 2861872"/>
              <a:gd name="connsiteY42" fmla="*/ 1206500 h 2819400"/>
              <a:gd name="connsiteX43" fmla="*/ 2769451 w 2861872"/>
              <a:gd name="connsiteY43" fmla="*/ 1295400 h 2819400"/>
              <a:gd name="connsiteX44" fmla="*/ 2845651 w 2861872"/>
              <a:gd name="connsiteY44" fmla="*/ 1358900 h 2819400"/>
              <a:gd name="connsiteX45" fmla="*/ 2858351 w 2861872"/>
              <a:gd name="connsiteY45" fmla="*/ 1409700 h 2819400"/>
              <a:gd name="connsiteX46" fmla="*/ 2756751 w 2861872"/>
              <a:gd name="connsiteY46" fmla="*/ 1460500 h 2819400"/>
              <a:gd name="connsiteX47" fmla="*/ 2667851 w 2861872"/>
              <a:gd name="connsiteY47" fmla="*/ 1485900 h 2819400"/>
              <a:gd name="connsiteX48" fmla="*/ 2617051 w 2861872"/>
              <a:gd name="connsiteY48" fmla="*/ 1498600 h 2819400"/>
              <a:gd name="connsiteX49" fmla="*/ 2540851 w 2861872"/>
              <a:gd name="connsiteY49" fmla="*/ 1549400 h 2819400"/>
              <a:gd name="connsiteX50" fmla="*/ 2490051 w 2861872"/>
              <a:gd name="connsiteY50" fmla="*/ 1625600 h 2819400"/>
              <a:gd name="connsiteX51" fmla="*/ 2451951 w 2861872"/>
              <a:gd name="connsiteY51" fmla="*/ 1676400 h 2819400"/>
              <a:gd name="connsiteX52" fmla="*/ 2401151 w 2861872"/>
              <a:gd name="connsiteY52" fmla="*/ 1752600 h 2819400"/>
              <a:gd name="connsiteX53" fmla="*/ 2286851 w 2861872"/>
              <a:gd name="connsiteY53" fmla="*/ 1841500 h 2819400"/>
              <a:gd name="connsiteX54" fmla="*/ 2274151 w 2861872"/>
              <a:gd name="connsiteY54" fmla="*/ 1879600 h 2819400"/>
              <a:gd name="connsiteX55" fmla="*/ 2337651 w 2861872"/>
              <a:gd name="connsiteY55" fmla="*/ 2006600 h 2819400"/>
              <a:gd name="connsiteX56" fmla="*/ 2350351 w 2861872"/>
              <a:gd name="connsiteY56" fmla="*/ 2082800 h 2819400"/>
              <a:gd name="connsiteX57" fmla="*/ 2388451 w 2861872"/>
              <a:gd name="connsiteY57" fmla="*/ 2197100 h 2819400"/>
              <a:gd name="connsiteX58" fmla="*/ 2413851 w 2861872"/>
              <a:gd name="connsiteY58" fmla="*/ 2273300 h 2819400"/>
              <a:gd name="connsiteX59" fmla="*/ 2426551 w 2861872"/>
              <a:gd name="connsiteY59" fmla="*/ 2311400 h 2819400"/>
              <a:gd name="connsiteX60" fmla="*/ 2401151 w 2861872"/>
              <a:gd name="connsiteY60" fmla="*/ 2349500 h 2819400"/>
              <a:gd name="connsiteX61" fmla="*/ 2413851 w 2861872"/>
              <a:gd name="connsiteY61" fmla="*/ 2413000 h 2819400"/>
              <a:gd name="connsiteX62" fmla="*/ 2401151 w 2861872"/>
              <a:gd name="connsiteY62" fmla="*/ 2463800 h 2819400"/>
              <a:gd name="connsiteX63" fmla="*/ 1956651 w 2861872"/>
              <a:gd name="connsiteY63" fmla="*/ 2425700 h 2819400"/>
              <a:gd name="connsiteX64" fmla="*/ 1918551 w 2861872"/>
              <a:gd name="connsiteY64" fmla="*/ 2413000 h 2819400"/>
              <a:gd name="connsiteX65" fmla="*/ 1893151 w 2861872"/>
              <a:gd name="connsiteY65" fmla="*/ 2374900 h 2819400"/>
              <a:gd name="connsiteX66" fmla="*/ 1816951 w 2861872"/>
              <a:gd name="connsiteY66" fmla="*/ 2336800 h 2819400"/>
              <a:gd name="connsiteX67" fmla="*/ 1778851 w 2861872"/>
              <a:gd name="connsiteY67" fmla="*/ 2374900 h 2819400"/>
              <a:gd name="connsiteX68" fmla="*/ 1740751 w 2861872"/>
              <a:gd name="connsiteY68" fmla="*/ 2400300 h 2819400"/>
              <a:gd name="connsiteX69" fmla="*/ 1689951 w 2861872"/>
              <a:gd name="connsiteY69" fmla="*/ 2438400 h 2819400"/>
              <a:gd name="connsiteX70" fmla="*/ 1664551 w 2861872"/>
              <a:gd name="connsiteY70" fmla="*/ 2489200 h 2819400"/>
              <a:gd name="connsiteX71" fmla="*/ 1639151 w 2861872"/>
              <a:gd name="connsiteY71" fmla="*/ 2527300 h 2819400"/>
              <a:gd name="connsiteX72" fmla="*/ 1588351 w 2861872"/>
              <a:gd name="connsiteY72" fmla="*/ 2654300 h 2819400"/>
              <a:gd name="connsiteX73" fmla="*/ 1550251 w 2861872"/>
              <a:gd name="connsiteY73" fmla="*/ 2692400 h 2819400"/>
              <a:gd name="connsiteX74" fmla="*/ 1524851 w 2861872"/>
              <a:gd name="connsiteY74" fmla="*/ 2730500 h 2819400"/>
              <a:gd name="connsiteX75" fmla="*/ 1486751 w 2861872"/>
              <a:gd name="connsiteY75" fmla="*/ 2755900 h 2819400"/>
              <a:gd name="connsiteX76" fmla="*/ 1410551 w 2861872"/>
              <a:gd name="connsiteY76" fmla="*/ 2819400 h 2819400"/>
              <a:gd name="connsiteX77" fmla="*/ 1347051 w 2861872"/>
              <a:gd name="connsiteY77" fmla="*/ 2717800 h 2819400"/>
              <a:gd name="connsiteX78" fmla="*/ 1347051 w 2861872"/>
              <a:gd name="connsiteY78" fmla="*/ 2717800 h 2819400"/>
              <a:gd name="connsiteX79" fmla="*/ 1308951 w 2861872"/>
              <a:gd name="connsiteY79" fmla="*/ 2679700 h 2819400"/>
              <a:gd name="connsiteX80" fmla="*/ 1270851 w 2861872"/>
              <a:gd name="connsiteY80" fmla="*/ 2565400 h 2819400"/>
              <a:gd name="connsiteX81" fmla="*/ 1245451 w 2861872"/>
              <a:gd name="connsiteY81" fmla="*/ 2514600 h 2819400"/>
              <a:gd name="connsiteX82" fmla="*/ 1207351 w 2861872"/>
              <a:gd name="connsiteY82" fmla="*/ 2489200 h 2819400"/>
              <a:gd name="connsiteX83" fmla="*/ 1143851 w 2861872"/>
              <a:gd name="connsiteY83" fmla="*/ 2387600 h 2819400"/>
              <a:gd name="connsiteX84" fmla="*/ 1131151 w 2861872"/>
              <a:gd name="connsiteY84" fmla="*/ 2349500 h 2819400"/>
              <a:gd name="connsiteX85" fmla="*/ 1093051 w 2861872"/>
              <a:gd name="connsiteY85" fmla="*/ 2336800 h 2819400"/>
              <a:gd name="connsiteX86" fmla="*/ 839051 w 2861872"/>
              <a:gd name="connsiteY86" fmla="*/ 2349500 h 2819400"/>
              <a:gd name="connsiteX87" fmla="*/ 673951 w 2861872"/>
              <a:gd name="connsiteY87" fmla="*/ 2374900 h 2819400"/>
              <a:gd name="connsiteX88" fmla="*/ 559651 w 2861872"/>
              <a:gd name="connsiteY88" fmla="*/ 2413000 h 2819400"/>
              <a:gd name="connsiteX89" fmla="*/ 521551 w 2861872"/>
              <a:gd name="connsiteY89" fmla="*/ 2425700 h 2819400"/>
              <a:gd name="connsiteX90" fmla="*/ 445351 w 2861872"/>
              <a:gd name="connsiteY90" fmla="*/ 2438400 h 2819400"/>
              <a:gd name="connsiteX91" fmla="*/ 394551 w 2861872"/>
              <a:gd name="connsiteY91" fmla="*/ 2425700 h 2819400"/>
              <a:gd name="connsiteX92" fmla="*/ 419951 w 2861872"/>
              <a:gd name="connsiteY92" fmla="*/ 2349500 h 2819400"/>
              <a:gd name="connsiteX93" fmla="*/ 432651 w 2861872"/>
              <a:gd name="connsiteY93" fmla="*/ 2260600 h 2819400"/>
              <a:gd name="connsiteX94" fmla="*/ 458051 w 2861872"/>
              <a:gd name="connsiteY94" fmla="*/ 2184400 h 2819400"/>
              <a:gd name="connsiteX95" fmla="*/ 483451 w 2861872"/>
              <a:gd name="connsiteY95" fmla="*/ 2095500 h 2819400"/>
              <a:gd name="connsiteX96" fmla="*/ 483451 w 2861872"/>
              <a:gd name="connsiteY96" fmla="*/ 1816100 h 2819400"/>
              <a:gd name="connsiteX97" fmla="*/ 369151 w 2861872"/>
              <a:gd name="connsiteY97" fmla="*/ 1765300 h 2819400"/>
              <a:gd name="connsiteX98" fmla="*/ 331051 w 2861872"/>
              <a:gd name="connsiteY98" fmla="*/ 1752600 h 2819400"/>
              <a:gd name="connsiteX99" fmla="*/ 292951 w 2861872"/>
              <a:gd name="connsiteY99" fmla="*/ 1714500 h 2819400"/>
              <a:gd name="connsiteX100" fmla="*/ 254851 w 2861872"/>
              <a:gd name="connsiteY100" fmla="*/ 1701800 h 2819400"/>
              <a:gd name="connsiteX101" fmla="*/ 229451 w 2861872"/>
              <a:gd name="connsiteY101" fmla="*/ 1663700 h 2819400"/>
              <a:gd name="connsiteX102" fmla="*/ 191351 w 2861872"/>
              <a:gd name="connsiteY102" fmla="*/ 1638300 h 2819400"/>
              <a:gd name="connsiteX103" fmla="*/ 115151 w 2861872"/>
              <a:gd name="connsiteY103" fmla="*/ 1574800 h 2819400"/>
              <a:gd name="connsiteX104" fmla="*/ 102451 w 2861872"/>
              <a:gd name="connsiteY104" fmla="*/ 1536700 h 2819400"/>
              <a:gd name="connsiteX105" fmla="*/ 13551 w 2861872"/>
              <a:gd name="connsiteY105" fmla="*/ 1422400 h 2819400"/>
              <a:gd name="connsiteX106" fmla="*/ 851 w 2861872"/>
              <a:gd name="connsiteY106" fmla="*/ 1384300 h 2819400"/>
              <a:gd name="connsiteX107" fmla="*/ 89751 w 2861872"/>
              <a:gd name="connsiteY107" fmla="*/ 1320800 h 2819400"/>
              <a:gd name="connsiteX108" fmla="*/ 178651 w 2861872"/>
              <a:gd name="connsiteY108" fmla="*/ 1231900 h 2819400"/>
              <a:gd name="connsiteX109" fmla="*/ 204051 w 2861872"/>
              <a:gd name="connsiteY109" fmla="*/ 1193800 h 2819400"/>
              <a:gd name="connsiteX110" fmla="*/ 242151 w 2861872"/>
              <a:gd name="connsiteY110" fmla="*/ 1181100 h 2819400"/>
              <a:gd name="connsiteX111" fmla="*/ 305651 w 2861872"/>
              <a:gd name="connsiteY111" fmla="*/ 1130300 h 2819400"/>
              <a:gd name="connsiteX112" fmla="*/ 381851 w 2861872"/>
              <a:gd name="connsiteY112" fmla="*/ 1079500 h 2819400"/>
              <a:gd name="connsiteX113" fmla="*/ 419951 w 2861872"/>
              <a:gd name="connsiteY113" fmla="*/ 1066800 h 2819400"/>
              <a:gd name="connsiteX114" fmla="*/ 496151 w 2861872"/>
              <a:gd name="connsiteY114" fmla="*/ 1028700 h 2819400"/>
              <a:gd name="connsiteX115" fmla="*/ 483451 w 2861872"/>
              <a:gd name="connsiteY115" fmla="*/ 774700 h 2819400"/>
              <a:gd name="connsiteX116" fmla="*/ 458051 w 2861872"/>
              <a:gd name="connsiteY116" fmla="*/ 698500 h 2819400"/>
              <a:gd name="connsiteX117" fmla="*/ 445351 w 2861872"/>
              <a:gd name="connsiteY117" fmla="*/ 635000 h 2819400"/>
              <a:gd name="connsiteX118" fmla="*/ 419951 w 2861872"/>
              <a:gd name="connsiteY118" fmla="*/ 3810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861872" h="2819400">
                <a:moveTo>
                  <a:pt x="470751" y="1028700"/>
                </a:moveTo>
                <a:cubicBezTo>
                  <a:pt x="474984" y="1007533"/>
                  <a:pt x="483451" y="986786"/>
                  <a:pt x="483451" y="965200"/>
                </a:cubicBezTo>
                <a:cubicBezTo>
                  <a:pt x="483451" y="910004"/>
                  <a:pt x="477200" y="854918"/>
                  <a:pt x="470751" y="800100"/>
                </a:cubicBezTo>
                <a:cubicBezTo>
                  <a:pt x="467852" y="775455"/>
                  <a:pt x="453564" y="735838"/>
                  <a:pt x="445351" y="711200"/>
                </a:cubicBezTo>
                <a:cubicBezTo>
                  <a:pt x="418682" y="431173"/>
                  <a:pt x="448191" y="529220"/>
                  <a:pt x="407251" y="406400"/>
                </a:cubicBezTo>
                <a:cubicBezTo>
                  <a:pt x="419951" y="397933"/>
                  <a:pt x="430098" y="381565"/>
                  <a:pt x="445351" y="381000"/>
                </a:cubicBezTo>
                <a:cubicBezTo>
                  <a:pt x="546969" y="377236"/>
                  <a:pt x="648704" y="386704"/>
                  <a:pt x="750151" y="393700"/>
                </a:cubicBezTo>
                <a:cubicBezTo>
                  <a:pt x="801205" y="397221"/>
                  <a:pt x="809033" y="406895"/>
                  <a:pt x="851751" y="419100"/>
                </a:cubicBezTo>
                <a:cubicBezTo>
                  <a:pt x="868534" y="423895"/>
                  <a:pt x="885618" y="427567"/>
                  <a:pt x="902551" y="431800"/>
                </a:cubicBezTo>
                <a:cubicBezTo>
                  <a:pt x="989890" y="490026"/>
                  <a:pt x="949791" y="472947"/>
                  <a:pt x="1016851" y="495300"/>
                </a:cubicBezTo>
                <a:cubicBezTo>
                  <a:pt x="1038018" y="491067"/>
                  <a:pt x="1061044" y="492253"/>
                  <a:pt x="1080351" y="482600"/>
                </a:cubicBezTo>
                <a:cubicBezTo>
                  <a:pt x="1096415" y="474568"/>
                  <a:pt x="1104653" y="455998"/>
                  <a:pt x="1118451" y="444500"/>
                </a:cubicBezTo>
                <a:cubicBezTo>
                  <a:pt x="1224539" y="356093"/>
                  <a:pt x="1083341" y="492310"/>
                  <a:pt x="1194651" y="381000"/>
                </a:cubicBezTo>
                <a:cubicBezTo>
                  <a:pt x="1221949" y="299106"/>
                  <a:pt x="1198783" y="377473"/>
                  <a:pt x="1220051" y="228600"/>
                </a:cubicBezTo>
                <a:cubicBezTo>
                  <a:pt x="1223104" y="207231"/>
                  <a:pt x="1220204" y="182665"/>
                  <a:pt x="1232751" y="165100"/>
                </a:cubicBezTo>
                <a:cubicBezTo>
                  <a:pt x="1243755" y="149694"/>
                  <a:pt x="1265286" y="144681"/>
                  <a:pt x="1283551" y="139700"/>
                </a:cubicBezTo>
                <a:cubicBezTo>
                  <a:pt x="1312430" y="131824"/>
                  <a:pt x="1342924" y="131921"/>
                  <a:pt x="1372451" y="127000"/>
                </a:cubicBezTo>
                <a:cubicBezTo>
                  <a:pt x="1393743" y="123451"/>
                  <a:pt x="1414784" y="118533"/>
                  <a:pt x="1435951" y="114300"/>
                </a:cubicBezTo>
                <a:cubicBezTo>
                  <a:pt x="1460378" y="77659"/>
                  <a:pt x="1482653" y="63704"/>
                  <a:pt x="1448651" y="12700"/>
                </a:cubicBezTo>
                <a:cubicBezTo>
                  <a:pt x="1441225" y="1561"/>
                  <a:pt x="1423251" y="4233"/>
                  <a:pt x="1410551" y="0"/>
                </a:cubicBezTo>
                <a:cubicBezTo>
                  <a:pt x="1502679" y="122837"/>
                  <a:pt x="1412867" y="-8067"/>
                  <a:pt x="1461351" y="88900"/>
                </a:cubicBezTo>
                <a:cubicBezTo>
                  <a:pt x="1468177" y="102552"/>
                  <a:pt x="1479925" y="113348"/>
                  <a:pt x="1486751" y="127000"/>
                </a:cubicBezTo>
                <a:cubicBezTo>
                  <a:pt x="1492738" y="138974"/>
                  <a:pt x="1493464" y="153126"/>
                  <a:pt x="1499451" y="165100"/>
                </a:cubicBezTo>
                <a:cubicBezTo>
                  <a:pt x="1506277" y="178752"/>
                  <a:pt x="1517278" y="189948"/>
                  <a:pt x="1524851" y="203200"/>
                </a:cubicBezTo>
                <a:cubicBezTo>
                  <a:pt x="1534244" y="219638"/>
                  <a:pt x="1540858" y="237562"/>
                  <a:pt x="1550251" y="254000"/>
                </a:cubicBezTo>
                <a:cubicBezTo>
                  <a:pt x="1557824" y="267252"/>
                  <a:pt x="1568825" y="278448"/>
                  <a:pt x="1575651" y="292100"/>
                </a:cubicBezTo>
                <a:cubicBezTo>
                  <a:pt x="1581638" y="304074"/>
                  <a:pt x="1579988" y="319747"/>
                  <a:pt x="1588351" y="330200"/>
                </a:cubicBezTo>
                <a:cubicBezTo>
                  <a:pt x="1612615" y="360530"/>
                  <a:pt x="1633875" y="352962"/>
                  <a:pt x="1664551" y="368300"/>
                </a:cubicBezTo>
                <a:cubicBezTo>
                  <a:pt x="1779478" y="425763"/>
                  <a:pt x="1604435" y="362296"/>
                  <a:pt x="1766151" y="406400"/>
                </a:cubicBezTo>
                <a:cubicBezTo>
                  <a:pt x="1791982" y="413445"/>
                  <a:pt x="1842351" y="431800"/>
                  <a:pt x="1842351" y="431800"/>
                </a:cubicBezTo>
                <a:cubicBezTo>
                  <a:pt x="2037084" y="427567"/>
                  <a:pt x="2231948" y="410819"/>
                  <a:pt x="2426551" y="419100"/>
                </a:cubicBezTo>
                <a:cubicBezTo>
                  <a:pt x="2439926" y="419669"/>
                  <a:pt x="2439251" y="443813"/>
                  <a:pt x="2439251" y="457200"/>
                </a:cubicBezTo>
                <a:cubicBezTo>
                  <a:pt x="2439251" y="480955"/>
                  <a:pt x="2419840" y="522144"/>
                  <a:pt x="2413851" y="546100"/>
                </a:cubicBezTo>
                <a:cubicBezTo>
                  <a:pt x="2401924" y="593807"/>
                  <a:pt x="2405869" y="607057"/>
                  <a:pt x="2388451" y="647700"/>
                </a:cubicBezTo>
                <a:cubicBezTo>
                  <a:pt x="2380993" y="665101"/>
                  <a:pt x="2370082" y="680922"/>
                  <a:pt x="2363051" y="698500"/>
                </a:cubicBezTo>
                <a:cubicBezTo>
                  <a:pt x="2353107" y="723359"/>
                  <a:pt x="2346118" y="749300"/>
                  <a:pt x="2337651" y="774700"/>
                </a:cubicBezTo>
                <a:lnTo>
                  <a:pt x="2324951" y="812800"/>
                </a:lnTo>
                <a:cubicBezTo>
                  <a:pt x="2329184" y="884767"/>
                  <a:pt x="2322012" y="958326"/>
                  <a:pt x="2337651" y="1028700"/>
                </a:cubicBezTo>
                <a:cubicBezTo>
                  <a:pt x="2340555" y="1041768"/>
                  <a:pt x="2363777" y="1035413"/>
                  <a:pt x="2375751" y="1041400"/>
                </a:cubicBezTo>
                <a:cubicBezTo>
                  <a:pt x="2389403" y="1048226"/>
                  <a:pt x="2401507" y="1057822"/>
                  <a:pt x="2413851" y="1066800"/>
                </a:cubicBezTo>
                <a:cubicBezTo>
                  <a:pt x="2638491" y="1230174"/>
                  <a:pt x="2429335" y="1090162"/>
                  <a:pt x="2566251" y="1168400"/>
                </a:cubicBezTo>
                <a:cubicBezTo>
                  <a:pt x="2579503" y="1175973"/>
                  <a:pt x="2590322" y="1187787"/>
                  <a:pt x="2604351" y="1193800"/>
                </a:cubicBezTo>
                <a:cubicBezTo>
                  <a:pt x="2620394" y="1200676"/>
                  <a:pt x="2638218" y="1202267"/>
                  <a:pt x="2655151" y="1206500"/>
                </a:cubicBezTo>
                <a:cubicBezTo>
                  <a:pt x="2847741" y="1334894"/>
                  <a:pt x="2650079" y="1195924"/>
                  <a:pt x="2769451" y="1295400"/>
                </a:cubicBezTo>
                <a:cubicBezTo>
                  <a:pt x="2875539" y="1383807"/>
                  <a:pt x="2734341" y="1247590"/>
                  <a:pt x="2845651" y="1358900"/>
                </a:cubicBezTo>
                <a:cubicBezTo>
                  <a:pt x="2849884" y="1375833"/>
                  <a:pt x="2869845" y="1396564"/>
                  <a:pt x="2858351" y="1409700"/>
                </a:cubicBezTo>
                <a:cubicBezTo>
                  <a:pt x="2833417" y="1438196"/>
                  <a:pt x="2793485" y="1451317"/>
                  <a:pt x="2756751" y="1460500"/>
                </a:cubicBezTo>
                <a:cubicBezTo>
                  <a:pt x="2597942" y="1500202"/>
                  <a:pt x="2795388" y="1449461"/>
                  <a:pt x="2667851" y="1485900"/>
                </a:cubicBezTo>
                <a:cubicBezTo>
                  <a:pt x="2651068" y="1490695"/>
                  <a:pt x="2633984" y="1494367"/>
                  <a:pt x="2617051" y="1498600"/>
                </a:cubicBezTo>
                <a:cubicBezTo>
                  <a:pt x="2591651" y="1515533"/>
                  <a:pt x="2557784" y="1524000"/>
                  <a:pt x="2540851" y="1549400"/>
                </a:cubicBezTo>
                <a:lnTo>
                  <a:pt x="2490051" y="1625600"/>
                </a:lnTo>
                <a:cubicBezTo>
                  <a:pt x="2478310" y="1643212"/>
                  <a:pt x="2464089" y="1659060"/>
                  <a:pt x="2451951" y="1676400"/>
                </a:cubicBezTo>
                <a:cubicBezTo>
                  <a:pt x="2434445" y="1701409"/>
                  <a:pt x="2426551" y="1735667"/>
                  <a:pt x="2401151" y="1752600"/>
                </a:cubicBezTo>
                <a:cubicBezTo>
                  <a:pt x="2310007" y="1813363"/>
                  <a:pt x="2346537" y="1781814"/>
                  <a:pt x="2286851" y="1841500"/>
                </a:cubicBezTo>
                <a:cubicBezTo>
                  <a:pt x="2282618" y="1854200"/>
                  <a:pt x="2272673" y="1866295"/>
                  <a:pt x="2274151" y="1879600"/>
                </a:cubicBezTo>
                <a:cubicBezTo>
                  <a:pt x="2281128" y="1942392"/>
                  <a:pt x="2303343" y="1960856"/>
                  <a:pt x="2337651" y="2006600"/>
                </a:cubicBezTo>
                <a:cubicBezTo>
                  <a:pt x="2341884" y="2032000"/>
                  <a:pt x="2344106" y="2057818"/>
                  <a:pt x="2350351" y="2082800"/>
                </a:cubicBezTo>
                <a:lnTo>
                  <a:pt x="2388451" y="2197100"/>
                </a:lnTo>
                <a:lnTo>
                  <a:pt x="2413851" y="2273300"/>
                </a:lnTo>
                <a:lnTo>
                  <a:pt x="2426551" y="2311400"/>
                </a:lnTo>
                <a:cubicBezTo>
                  <a:pt x="2418084" y="2324100"/>
                  <a:pt x="2403044" y="2334354"/>
                  <a:pt x="2401151" y="2349500"/>
                </a:cubicBezTo>
                <a:cubicBezTo>
                  <a:pt x="2398474" y="2370919"/>
                  <a:pt x="2413851" y="2391414"/>
                  <a:pt x="2413851" y="2413000"/>
                </a:cubicBezTo>
                <a:cubicBezTo>
                  <a:pt x="2413851" y="2430454"/>
                  <a:pt x="2405384" y="2446867"/>
                  <a:pt x="2401151" y="2463800"/>
                </a:cubicBezTo>
                <a:cubicBezTo>
                  <a:pt x="2301444" y="2457153"/>
                  <a:pt x="2093604" y="2459938"/>
                  <a:pt x="1956651" y="2425700"/>
                </a:cubicBezTo>
                <a:cubicBezTo>
                  <a:pt x="1943664" y="2422453"/>
                  <a:pt x="1931251" y="2417233"/>
                  <a:pt x="1918551" y="2413000"/>
                </a:cubicBezTo>
                <a:cubicBezTo>
                  <a:pt x="1910084" y="2400300"/>
                  <a:pt x="1903944" y="2385693"/>
                  <a:pt x="1893151" y="2374900"/>
                </a:cubicBezTo>
                <a:cubicBezTo>
                  <a:pt x="1868532" y="2350281"/>
                  <a:pt x="1847939" y="2347129"/>
                  <a:pt x="1816951" y="2336800"/>
                </a:cubicBezTo>
                <a:cubicBezTo>
                  <a:pt x="1804251" y="2349500"/>
                  <a:pt x="1792649" y="2363402"/>
                  <a:pt x="1778851" y="2374900"/>
                </a:cubicBezTo>
                <a:cubicBezTo>
                  <a:pt x="1767125" y="2384671"/>
                  <a:pt x="1753171" y="2391428"/>
                  <a:pt x="1740751" y="2400300"/>
                </a:cubicBezTo>
                <a:cubicBezTo>
                  <a:pt x="1723527" y="2412603"/>
                  <a:pt x="1706884" y="2425700"/>
                  <a:pt x="1689951" y="2438400"/>
                </a:cubicBezTo>
                <a:cubicBezTo>
                  <a:pt x="1681484" y="2455333"/>
                  <a:pt x="1673944" y="2472762"/>
                  <a:pt x="1664551" y="2489200"/>
                </a:cubicBezTo>
                <a:cubicBezTo>
                  <a:pt x="1656978" y="2502452"/>
                  <a:pt x="1645350" y="2513352"/>
                  <a:pt x="1639151" y="2527300"/>
                </a:cubicBezTo>
                <a:cubicBezTo>
                  <a:pt x="1617379" y="2576287"/>
                  <a:pt x="1618926" y="2611495"/>
                  <a:pt x="1588351" y="2654300"/>
                </a:cubicBezTo>
                <a:cubicBezTo>
                  <a:pt x="1577912" y="2668915"/>
                  <a:pt x="1561749" y="2678602"/>
                  <a:pt x="1550251" y="2692400"/>
                </a:cubicBezTo>
                <a:cubicBezTo>
                  <a:pt x="1540480" y="2704126"/>
                  <a:pt x="1535644" y="2719707"/>
                  <a:pt x="1524851" y="2730500"/>
                </a:cubicBezTo>
                <a:cubicBezTo>
                  <a:pt x="1514058" y="2741293"/>
                  <a:pt x="1498477" y="2746129"/>
                  <a:pt x="1486751" y="2755900"/>
                </a:cubicBezTo>
                <a:cubicBezTo>
                  <a:pt x="1388965" y="2837388"/>
                  <a:pt x="1505146" y="2756337"/>
                  <a:pt x="1410551" y="2819400"/>
                </a:cubicBezTo>
                <a:cubicBezTo>
                  <a:pt x="1350174" y="2779148"/>
                  <a:pt x="1377278" y="2808480"/>
                  <a:pt x="1347051" y="2717800"/>
                </a:cubicBezTo>
                <a:lnTo>
                  <a:pt x="1347051" y="2717800"/>
                </a:lnTo>
                <a:lnTo>
                  <a:pt x="1308951" y="2679700"/>
                </a:lnTo>
                <a:cubicBezTo>
                  <a:pt x="1289804" y="2564815"/>
                  <a:pt x="1312869" y="2638932"/>
                  <a:pt x="1270851" y="2565400"/>
                </a:cubicBezTo>
                <a:cubicBezTo>
                  <a:pt x="1261458" y="2548962"/>
                  <a:pt x="1257571" y="2529144"/>
                  <a:pt x="1245451" y="2514600"/>
                </a:cubicBezTo>
                <a:cubicBezTo>
                  <a:pt x="1235680" y="2502874"/>
                  <a:pt x="1220051" y="2497667"/>
                  <a:pt x="1207351" y="2489200"/>
                </a:cubicBezTo>
                <a:cubicBezTo>
                  <a:pt x="1177124" y="2398520"/>
                  <a:pt x="1204228" y="2427852"/>
                  <a:pt x="1143851" y="2387600"/>
                </a:cubicBezTo>
                <a:cubicBezTo>
                  <a:pt x="1139618" y="2374900"/>
                  <a:pt x="1140617" y="2358966"/>
                  <a:pt x="1131151" y="2349500"/>
                </a:cubicBezTo>
                <a:cubicBezTo>
                  <a:pt x="1121685" y="2340034"/>
                  <a:pt x="1106438" y="2336800"/>
                  <a:pt x="1093051" y="2336800"/>
                </a:cubicBezTo>
                <a:cubicBezTo>
                  <a:pt x="1008279" y="2336800"/>
                  <a:pt x="923718" y="2345267"/>
                  <a:pt x="839051" y="2349500"/>
                </a:cubicBezTo>
                <a:cubicBezTo>
                  <a:pt x="820252" y="2352186"/>
                  <a:pt x="697446" y="2369026"/>
                  <a:pt x="673951" y="2374900"/>
                </a:cubicBezTo>
                <a:lnTo>
                  <a:pt x="559651" y="2413000"/>
                </a:lnTo>
                <a:cubicBezTo>
                  <a:pt x="546951" y="2417233"/>
                  <a:pt x="534756" y="2423499"/>
                  <a:pt x="521551" y="2425700"/>
                </a:cubicBezTo>
                <a:lnTo>
                  <a:pt x="445351" y="2438400"/>
                </a:lnTo>
                <a:cubicBezTo>
                  <a:pt x="428418" y="2434167"/>
                  <a:pt x="399346" y="2442483"/>
                  <a:pt x="394551" y="2425700"/>
                </a:cubicBezTo>
                <a:cubicBezTo>
                  <a:pt x="387196" y="2399956"/>
                  <a:pt x="419951" y="2349500"/>
                  <a:pt x="419951" y="2349500"/>
                </a:cubicBezTo>
                <a:cubicBezTo>
                  <a:pt x="424184" y="2319867"/>
                  <a:pt x="425920" y="2289768"/>
                  <a:pt x="432651" y="2260600"/>
                </a:cubicBezTo>
                <a:cubicBezTo>
                  <a:pt x="438671" y="2234512"/>
                  <a:pt x="449584" y="2209800"/>
                  <a:pt x="458051" y="2184400"/>
                </a:cubicBezTo>
                <a:cubicBezTo>
                  <a:pt x="476271" y="2129741"/>
                  <a:pt x="467504" y="2159287"/>
                  <a:pt x="483451" y="2095500"/>
                </a:cubicBezTo>
                <a:cubicBezTo>
                  <a:pt x="485438" y="2065691"/>
                  <a:pt x="511127" y="1878370"/>
                  <a:pt x="483451" y="1816100"/>
                </a:cubicBezTo>
                <a:cubicBezTo>
                  <a:pt x="472951" y="1792474"/>
                  <a:pt x="372341" y="1766363"/>
                  <a:pt x="369151" y="1765300"/>
                </a:cubicBezTo>
                <a:lnTo>
                  <a:pt x="331051" y="1752600"/>
                </a:lnTo>
                <a:cubicBezTo>
                  <a:pt x="318351" y="1739900"/>
                  <a:pt x="307895" y="1724463"/>
                  <a:pt x="292951" y="1714500"/>
                </a:cubicBezTo>
                <a:cubicBezTo>
                  <a:pt x="281812" y="1707074"/>
                  <a:pt x="265304" y="1710163"/>
                  <a:pt x="254851" y="1701800"/>
                </a:cubicBezTo>
                <a:cubicBezTo>
                  <a:pt x="242932" y="1692265"/>
                  <a:pt x="240244" y="1674493"/>
                  <a:pt x="229451" y="1663700"/>
                </a:cubicBezTo>
                <a:cubicBezTo>
                  <a:pt x="218658" y="1652907"/>
                  <a:pt x="203077" y="1648071"/>
                  <a:pt x="191351" y="1638300"/>
                </a:cubicBezTo>
                <a:cubicBezTo>
                  <a:pt x="93565" y="1556812"/>
                  <a:pt x="209746" y="1637863"/>
                  <a:pt x="115151" y="1574800"/>
                </a:cubicBezTo>
                <a:cubicBezTo>
                  <a:pt x="110918" y="1562100"/>
                  <a:pt x="108952" y="1548402"/>
                  <a:pt x="102451" y="1536700"/>
                </a:cubicBezTo>
                <a:cubicBezTo>
                  <a:pt x="64474" y="1468342"/>
                  <a:pt x="59831" y="1468680"/>
                  <a:pt x="13551" y="1422400"/>
                </a:cubicBezTo>
                <a:cubicBezTo>
                  <a:pt x="9318" y="1409700"/>
                  <a:pt x="-3382" y="1397000"/>
                  <a:pt x="851" y="1384300"/>
                </a:cubicBezTo>
                <a:cubicBezTo>
                  <a:pt x="14392" y="1343676"/>
                  <a:pt x="62885" y="1342781"/>
                  <a:pt x="89751" y="1320800"/>
                </a:cubicBezTo>
                <a:cubicBezTo>
                  <a:pt x="122186" y="1294262"/>
                  <a:pt x="155405" y="1266769"/>
                  <a:pt x="178651" y="1231900"/>
                </a:cubicBezTo>
                <a:cubicBezTo>
                  <a:pt x="187118" y="1219200"/>
                  <a:pt x="192132" y="1203335"/>
                  <a:pt x="204051" y="1193800"/>
                </a:cubicBezTo>
                <a:cubicBezTo>
                  <a:pt x="214504" y="1185437"/>
                  <a:pt x="229451" y="1185333"/>
                  <a:pt x="242151" y="1181100"/>
                </a:cubicBezTo>
                <a:cubicBezTo>
                  <a:pt x="289083" y="1110702"/>
                  <a:pt x="240699" y="1166384"/>
                  <a:pt x="305651" y="1130300"/>
                </a:cubicBezTo>
                <a:cubicBezTo>
                  <a:pt x="332336" y="1115475"/>
                  <a:pt x="352891" y="1089153"/>
                  <a:pt x="381851" y="1079500"/>
                </a:cubicBezTo>
                <a:cubicBezTo>
                  <a:pt x="394551" y="1075267"/>
                  <a:pt x="407977" y="1072787"/>
                  <a:pt x="419951" y="1066800"/>
                </a:cubicBezTo>
                <a:cubicBezTo>
                  <a:pt x="518428" y="1017561"/>
                  <a:pt x="400386" y="1060622"/>
                  <a:pt x="496151" y="1028700"/>
                </a:cubicBezTo>
                <a:cubicBezTo>
                  <a:pt x="491918" y="944033"/>
                  <a:pt x="493168" y="858914"/>
                  <a:pt x="483451" y="774700"/>
                </a:cubicBezTo>
                <a:cubicBezTo>
                  <a:pt x="480382" y="748103"/>
                  <a:pt x="463302" y="724754"/>
                  <a:pt x="458051" y="698500"/>
                </a:cubicBezTo>
                <a:cubicBezTo>
                  <a:pt x="453818" y="677333"/>
                  <a:pt x="447923" y="656432"/>
                  <a:pt x="445351" y="635000"/>
                </a:cubicBezTo>
                <a:cubicBezTo>
                  <a:pt x="435213" y="550517"/>
                  <a:pt x="419951" y="381000"/>
                  <a:pt x="419951" y="38100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100" name="Picture 4" descr="Resultado de imagen para Scrum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28" y="2243529"/>
            <a:ext cx="3903272" cy="39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  <p:pic>
        <p:nvPicPr>
          <p:cNvPr id="3" name="Imagen 2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8846" y="4560784"/>
            <a:ext cx="2297215" cy="22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9748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de casos de uso</a:t>
            </a:r>
            <a:endParaRPr lang="es-CO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51" y="2527300"/>
            <a:ext cx="6493897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>
            <a:hlinkClick r:id="rId5" action="ppaction://hlinkfile"/>
          </p:cNvPr>
          <p:cNvSpPr/>
          <p:nvPr/>
        </p:nvSpPr>
        <p:spPr>
          <a:xfrm>
            <a:off x="2734750" y="2540000"/>
            <a:ext cx="6460049" cy="363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Redondear rectángulo de esquina diagonal"/>
          <p:cNvSpPr/>
          <p:nvPr/>
        </p:nvSpPr>
        <p:spPr>
          <a:xfrm>
            <a:off x="9639300" y="4972050"/>
            <a:ext cx="2120900" cy="12319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i="1" dirty="0" smtClean="0"/>
              <a:t>Casos de Uso Extendidos</a:t>
            </a:r>
            <a:endParaRPr lang="es-CO" sz="2000" b="1" i="1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  <p:sp>
        <p:nvSpPr>
          <p:cNvPr id="9" name="Forma libre 8">
            <a:hlinkClick r:id="rId6" action="ppaction://hlinkfile"/>
          </p:cNvPr>
          <p:cNvSpPr/>
          <p:nvPr/>
        </p:nvSpPr>
        <p:spPr>
          <a:xfrm>
            <a:off x="9629098" y="4972050"/>
            <a:ext cx="2131102" cy="1236501"/>
          </a:xfrm>
          <a:custGeom>
            <a:avLst/>
            <a:gdLst>
              <a:gd name="connsiteX0" fmla="*/ 8528 w 2131102"/>
              <a:gd name="connsiteY0" fmla="*/ 113856 h 1236501"/>
              <a:gd name="connsiteX1" fmla="*/ 139 w 2131102"/>
              <a:gd name="connsiteY1" fmla="*/ 642363 h 1236501"/>
              <a:gd name="connsiteX2" fmla="*/ 8528 w 2131102"/>
              <a:gd name="connsiteY2" fmla="*/ 927589 h 1236501"/>
              <a:gd name="connsiteX3" fmla="*/ 33695 w 2131102"/>
              <a:gd name="connsiteY3" fmla="*/ 1070201 h 1236501"/>
              <a:gd name="connsiteX4" fmla="*/ 42084 w 2131102"/>
              <a:gd name="connsiteY4" fmla="*/ 1162480 h 1236501"/>
              <a:gd name="connsiteX5" fmla="*/ 67251 w 2131102"/>
              <a:gd name="connsiteY5" fmla="*/ 1179258 h 1236501"/>
              <a:gd name="connsiteX6" fmla="*/ 100807 w 2131102"/>
              <a:gd name="connsiteY6" fmla="*/ 1187647 h 1236501"/>
              <a:gd name="connsiteX7" fmla="*/ 125974 w 2131102"/>
              <a:gd name="connsiteY7" fmla="*/ 1196036 h 1236501"/>
              <a:gd name="connsiteX8" fmla="*/ 377644 w 2131102"/>
              <a:gd name="connsiteY8" fmla="*/ 1187647 h 1236501"/>
              <a:gd name="connsiteX9" fmla="*/ 788705 w 2131102"/>
              <a:gd name="connsiteY9" fmla="*/ 1204425 h 1236501"/>
              <a:gd name="connsiteX10" fmla="*/ 1233321 w 2131102"/>
              <a:gd name="connsiteY10" fmla="*/ 1212814 h 1236501"/>
              <a:gd name="connsiteX11" fmla="*/ 1988330 w 2131102"/>
              <a:gd name="connsiteY11" fmla="*/ 1212814 h 1236501"/>
              <a:gd name="connsiteX12" fmla="*/ 2013497 w 2131102"/>
              <a:gd name="connsiteY12" fmla="*/ 1196036 h 1236501"/>
              <a:gd name="connsiteX13" fmla="*/ 2038664 w 2131102"/>
              <a:gd name="connsiteY13" fmla="*/ 1170869 h 1236501"/>
              <a:gd name="connsiteX14" fmla="*/ 2063831 w 2131102"/>
              <a:gd name="connsiteY14" fmla="*/ 1120535 h 1236501"/>
              <a:gd name="connsiteX15" fmla="*/ 2080609 w 2131102"/>
              <a:gd name="connsiteY15" fmla="*/ 1053423 h 1236501"/>
              <a:gd name="connsiteX16" fmla="*/ 2088998 w 2131102"/>
              <a:gd name="connsiteY16" fmla="*/ 1019867 h 1236501"/>
              <a:gd name="connsiteX17" fmla="*/ 2105776 w 2131102"/>
              <a:gd name="connsiteY17" fmla="*/ 969533 h 1236501"/>
              <a:gd name="connsiteX18" fmla="*/ 2114165 w 2131102"/>
              <a:gd name="connsiteY18" fmla="*/ 935978 h 1236501"/>
              <a:gd name="connsiteX19" fmla="*/ 2130943 w 2131102"/>
              <a:gd name="connsiteY19" fmla="*/ 164190 h 1236501"/>
              <a:gd name="connsiteX20" fmla="*/ 2122554 w 2131102"/>
              <a:gd name="connsiteY20" fmla="*/ 71911 h 1236501"/>
              <a:gd name="connsiteX21" fmla="*/ 2097387 w 2131102"/>
              <a:gd name="connsiteY21" fmla="*/ 63522 h 1236501"/>
              <a:gd name="connsiteX22" fmla="*/ 2021886 w 2131102"/>
              <a:gd name="connsiteY22" fmla="*/ 29967 h 1236501"/>
              <a:gd name="connsiteX23" fmla="*/ 1501769 w 2131102"/>
              <a:gd name="connsiteY23" fmla="*/ 46744 h 1236501"/>
              <a:gd name="connsiteX24" fmla="*/ 1426268 w 2131102"/>
              <a:gd name="connsiteY24" fmla="*/ 55133 h 1236501"/>
              <a:gd name="connsiteX25" fmla="*/ 1233321 w 2131102"/>
              <a:gd name="connsiteY25" fmla="*/ 71911 h 1236501"/>
              <a:gd name="connsiteX26" fmla="*/ 1124264 w 2131102"/>
              <a:gd name="connsiteY26" fmla="*/ 80300 h 1236501"/>
              <a:gd name="connsiteX27" fmla="*/ 914539 w 2131102"/>
              <a:gd name="connsiteY27" fmla="*/ 105467 h 1236501"/>
              <a:gd name="connsiteX28" fmla="*/ 679648 w 2131102"/>
              <a:gd name="connsiteY28" fmla="*/ 122245 h 1236501"/>
              <a:gd name="connsiteX29" fmla="*/ 620925 w 2131102"/>
              <a:gd name="connsiteY29" fmla="*/ 88689 h 1236501"/>
              <a:gd name="connsiteX30" fmla="*/ 570591 w 2131102"/>
              <a:gd name="connsiteY30" fmla="*/ 71911 h 1236501"/>
              <a:gd name="connsiteX31" fmla="*/ 520257 w 2131102"/>
              <a:gd name="connsiteY31" fmla="*/ 55133 h 1236501"/>
              <a:gd name="connsiteX32" fmla="*/ 268587 w 2131102"/>
              <a:gd name="connsiteY32" fmla="*/ 21578 h 1236501"/>
              <a:gd name="connsiteX33" fmla="*/ 50473 w 2131102"/>
              <a:gd name="connsiteY33" fmla="*/ 13189 h 1236501"/>
              <a:gd name="connsiteX34" fmla="*/ 42084 w 2131102"/>
              <a:gd name="connsiteY34" fmla="*/ 80300 h 1236501"/>
              <a:gd name="connsiteX35" fmla="*/ 33695 w 2131102"/>
              <a:gd name="connsiteY35" fmla="*/ 105467 h 1236501"/>
              <a:gd name="connsiteX36" fmla="*/ 25306 w 2131102"/>
              <a:gd name="connsiteY36" fmla="*/ 139023 h 1236501"/>
              <a:gd name="connsiteX37" fmla="*/ 8528 w 2131102"/>
              <a:gd name="connsiteY37" fmla="*/ 113856 h 123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31102" h="1236501">
                <a:moveTo>
                  <a:pt x="8528" y="113856"/>
                </a:moveTo>
                <a:cubicBezTo>
                  <a:pt x="4334" y="197746"/>
                  <a:pt x="6714" y="63788"/>
                  <a:pt x="139" y="642363"/>
                </a:cubicBezTo>
                <a:cubicBezTo>
                  <a:pt x="-942" y="737473"/>
                  <a:pt x="4484" y="832559"/>
                  <a:pt x="8528" y="927589"/>
                </a:cubicBezTo>
                <a:cubicBezTo>
                  <a:pt x="13311" y="1039983"/>
                  <a:pt x="2178" y="1007167"/>
                  <a:pt x="33695" y="1070201"/>
                </a:cubicBezTo>
                <a:cubicBezTo>
                  <a:pt x="36491" y="1100961"/>
                  <a:pt x="33001" y="1132959"/>
                  <a:pt x="42084" y="1162480"/>
                </a:cubicBezTo>
                <a:cubicBezTo>
                  <a:pt x="45049" y="1172116"/>
                  <a:pt x="57984" y="1175286"/>
                  <a:pt x="67251" y="1179258"/>
                </a:cubicBezTo>
                <a:cubicBezTo>
                  <a:pt x="77848" y="1183800"/>
                  <a:pt x="89721" y="1184480"/>
                  <a:pt x="100807" y="1187647"/>
                </a:cubicBezTo>
                <a:cubicBezTo>
                  <a:pt x="109310" y="1190076"/>
                  <a:pt x="117585" y="1193240"/>
                  <a:pt x="125974" y="1196036"/>
                </a:cubicBezTo>
                <a:cubicBezTo>
                  <a:pt x="209864" y="1193240"/>
                  <a:pt x="293714" y="1186585"/>
                  <a:pt x="377644" y="1187647"/>
                </a:cubicBezTo>
                <a:cubicBezTo>
                  <a:pt x="514767" y="1189383"/>
                  <a:pt x="651630" y="1200393"/>
                  <a:pt x="788705" y="1204425"/>
                </a:cubicBezTo>
                <a:cubicBezTo>
                  <a:pt x="936873" y="1208783"/>
                  <a:pt x="1085116" y="1210018"/>
                  <a:pt x="1233321" y="1212814"/>
                </a:cubicBezTo>
                <a:cubicBezTo>
                  <a:pt x="1513986" y="1252909"/>
                  <a:pt x="1364269" y="1234584"/>
                  <a:pt x="1988330" y="1212814"/>
                </a:cubicBezTo>
                <a:cubicBezTo>
                  <a:pt x="1998406" y="1212463"/>
                  <a:pt x="2005752" y="1202491"/>
                  <a:pt x="2013497" y="1196036"/>
                </a:cubicBezTo>
                <a:cubicBezTo>
                  <a:pt x="2022611" y="1188441"/>
                  <a:pt x="2030275" y="1179258"/>
                  <a:pt x="2038664" y="1170869"/>
                </a:cubicBezTo>
                <a:cubicBezTo>
                  <a:pt x="2059750" y="1107611"/>
                  <a:pt x="2031306" y="1185584"/>
                  <a:pt x="2063831" y="1120535"/>
                </a:cubicBezTo>
                <a:cubicBezTo>
                  <a:pt x="2072825" y="1102546"/>
                  <a:pt x="2076780" y="1070653"/>
                  <a:pt x="2080609" y="1053423"/>
                </a:cubicBezTo>
                <a:cubicBezTo>
                  <a:pt x="2083110" y="1042168"/>
                  <a:pt x="2085685" y="1030910"/>
                  <a:pt x="2088998" y="1019867"/>
                </a:cubicBezTo>
                <a:cubicBezTo>
                  <a:pt x="2094080" y="1002927"/>
                  <a:pt x="2101487" y="986690"/>
                  <a:pt x="2105776" y="969533"/>
                </a:cubicBezTo>
                <a:lnTo>
                  <a:pt x="2114165" y="935978"/>
                </a:lnTo>
                <a:cubicBezTo>
                  <a:pt x="2133918" y="619929"/>
                  <a:pt x="2130943" y="702918"/>
                  <a:pt x="2130943" y="164190"/>
                </a:cubicBezTo>
                <a:cubicBezTo>
                  <a:pt x="2130943" y="133303"/>
                  <a:pt x="2132321" y="101213"/>
                  <a:pt x="2122554" y="71911"/>
                </a:cubicBezTo>
                <a:cubicBezTo>
                  <a:pt x="2119758" y="63522"/>
                  <a:pt x="2105296" y="67477"/>
                  <a:pt x="2097387" y="63522"/>
                </a:cubicBezTo>
                <a:cubicBezTo>
                  <a:pt x="2017627" y="23642"/>
                  <a:pt x="2151734" y="73247"/>
                  <a:pt x="2021886" y="29967"/>
                </a:cubicBezTo>
                <a:lnTo>
                  <a:pt x="1501769" y="46744"/>
                </a:lnTo>
                <a:cubicBezTo>
                  <a:pt x="1476470" y="47813"/>
                  <a:pt x="1451479" y="52769"/>
                  <a:pt x="1426268" y="55133"/>
                </a:cubicBezTo>
                <a:lnTo>
                  <a:pt x="1233321" y="71911"/>
                </a:lnTo>
                <a:cubicBezTo>
                  <a:pt x="1196987" y="74939"/>
                  <a:pt x="1160483" y="76121"/>
                  <a:pt x="1124264" y="80300"/>
                </a:cubicBezTo>
                <a:cubicBezTo>
                  <a:pt x="811121" y="116432"/>
                  <a:pt x="1208233" y="80992"/>
                  <a:pt x="914539" y="105467"/>
                </a:cubicBezTo>
                <a:cubicBezTo>
                  <a:pt x="801684" y="139324"/>
                  <a:pt x="826438" y="142262"/>
                  <a:pt x="679648" y="122245"/>
                </a:cubicBezTo>
                <a:cubicBezTo>
                  <a:pt x="655500" y="118952"/>
                  <a:pt x="641642" y="97897"/>
                  <a:pt x="620925" y="88689"/>
                </a:cubicBezTo>
                <a:cubicBezTo>
                  <a:pt x="604764" y="81506"/>
                  <a:pt x="587369" y="77504"/>
                  <a:pt x="570591" y="71911"/>
                </a:cubicBezTo>
                <a:cubicBezTo>
                  <a:pt x="553813" y="66318"/>
                  <a:pt x="537599" y="58601"/>
                  <a:pt x="520257" y="55133"/>
                </a:cubicBezTo>
                <a:cubicBezTo>
                  <a:pt x="353200" y="21723"/>
                  <a:pt x="437103" y="32812"/>
                  <a:pt x="268587" y="21578"/>
                </a:cubicBezTo>
                <a:cubicBezTo>
                  <a:pt x="212744" y="11425"/>
                  <a:pt x="102897" y="-16299"/>
                  <a:pt x="50473" y="13189"/>
                </a:cubicBezTo>
                <a:cubicBezTo>
                  <a:pt x="30824" y="24242"/>
                  <a:pt x="46117" y="58119"/>
                  <a:pt x="42084" y="80300"/>
                </a:cubicBezTo>
                <a:cubicBezTo>
                  <a:pt x="40502" y="89000"/>
                  <a:pt x="36124" y="96964"/>
                  <a:pt x="33695" y="105467"/>
                </a:cubicBezTo>
                <a:cubicBezTo>
                  <a:pt x="30528" y="116553"/>
                  <a:pt x="30462" y="128711"/>
                  <a:pt x="25306" y="139023"/>
                </a:cubicBezTo>
                <a:cubicBezTo>
                  <a:pt x="21769" y="146097"/>
                  <a:pt x="12722" y="29966"/>
                  <a:pt x="8528" y="113856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3297456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25390" y="473780"/>
            <a:ext cx="12458700" cy="970450"/>
          </a:xfrm>
        </p:spPr>
        <p:txBody>
          <a:bodyPr/>
          <a:lstStyle/>
          <a:p>
            <a:r>
              <a:rPr lang="es-CO" dirty="0" smtClean="0"/>
              <a:t>Hardware y Software </a:t>
            </a:r>
            <a:br>
              <a:rPr lang="es-CO" dirty="0" smtClean="0"/>
            </a:br>
            <a:r>
              <a:rPr lang="es-CO" dirty="0" smtClean="0"/>
              <a:t>con el que cuenta el cliente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CO" sz="2400" dirty="0" smtClean="0"/>
              <a:t>Windows </a:t>
            </a:r>
            <a:r>
              <a:rPr lang="es-CO" sz="2400" dirty="0"/>
              <a:t>7</a:t>
            </a:r>
          </a:p>
          <a:p>
            <a:pPr lvl="0"/>
            <a:r>
              <a:rPr lang="es-CO" sz="2400" dirty="0"/>
              <a:t>Procesador Intel Core </a:t>
            </a:r>
            <a:r>
              <a:rPr lang="es-CO" sz="2400" dirty="0" smtClean="0"/>
              <a:t>i7-7700K /4.2 GH/ 8MB</a:t>
            </a:r>
          </a:p>
          <a:p>
            <a:pPr lvl="0"/>
            <a:r>
              <a:rPr lang="es-CO" sz="2400" dirty="0" smtClean="0"/>
              <a:t>Placa Base MSI Intel h110m PRO-VH PLUS (1151)</a:t>
            </a:r>
            <a:endParaRPr lang="es-CO" sz="2400" dirty="0"/>
          </a:p>
          <a:p>
            <a:pPr lvl="0"/>
            <a:r>
              <a:rPr lang="es-CO" sz="2400" dirty="0" smtClean="0"/>
              <a:t>Disco duro Toshiba </a:t>
            </a:r>
            <a:r>
              <a:rPr lang="es-CO" sz="2400" dirty="0"/>
              <a:t>1</a:t>
            </a:r>
            <a:r>
              <a:rPr lang="es-CO" sz="2400" dirty="0" smtClean="0"/>
              <a:t> Tb Sata3 </a:t>
            </a:r>
            <a:endParaRPr lang="es-CO" sz="2400" dirty="0"/>
          </a:p>
          <a:p>
            <a:pPr lvl="0"/>
            <a:r>
              <a:rPr lang="es-CO" sz="2400" dirty="0"/>
              <a:t>Memoria </a:t>
            </a:r>
            <a:r>
              <a:rPr lang="es-CO" sz="2400" dirty="0" smtClean="0"/>
              <a:t>RAM: CRUCIAL DDR4 </a:t>
            </a:r>
            <a:r>
              <a:rPr lang="es-CO" sz="2400" dirty="0"/>
              <a:t>4</a:t>
            </a:r>
            <a:r>
              <a:rPr lang="es-CO" sz="2400" dirty="0" smtClean="0"/>
              <a:t> </a:t>
            </a:r>
            <a:r>
              <a:rPr lang="es-CO" sz="2400" dirty="0"/>
              <a:t>Gb</a:t>
            </a:r>
          </a:p>
          <a:p>
            <a:pPr marL="0" lvl="0" indent="0">
              <a:buNone/>
            </a:pPr>
            <a:r>
              <a:rPr lang="es-CO" dirty="0" smtClean="0"/>
              <a:t> </a:t>
            </a:r>
            <a:endParaRPr lang="es-CO" dirty="0"/>
          </a:p>
          <a:p>
            <a:endParaRPr lang="es-CO" dirty="0"/>
          </a:p>
        </p:txBody>
      </p:sp>
      <p:pic>
        <p:nvPicPr>
          <p:cNvPr id="1026" name="Picture 2" descr="Resultado de imagen para COMPUTAD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394" y="2696068"/>
            <a:ext cx="4132042" cy="30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5066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Requerimientos Mínimos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dirty="0"/>
              <a:t>Software y Hardware</a:t>
            </a:r>
            <a:endParaRPr lang="es-CO" dirty="0"/>
          </a:p>
          <a:p>
            <a:r>
              <a:rPr lang="es-CO" dirty="0"/>
              <a:t>Si el cliente no cuenta con un cómputo se le recomienda las siguientes características mínimas para el correcto funcionamiento del software.</a:t>
            </a:r>
          </a:p>
          <a:p>
            <a:pPr lvl="0"/>
            <a:r>
              <a:rPr lang="es-CO" dirty="0"/>
              <a:t>Procesador a 1 gigahercio (GHz) o más rápido de 32 bits (x86) o de 64 bits (x32)</a:t>
            </a:r>
          </a:p>
          <a:p>
            <a:pPr lvl="0"/>
            <a:r>
              <a:rPr lang="es-CO" dirty="0"/>
              <a:t>16 GB de espacio disponible en el disco duro (32 bits) o 20 GB (64 bits)</a:t>
            </a:r>
          </a:p>
          <a:p>
            <a:r>
              <a:rPr lang="es-CO" dirty="0" smtClean="0"/>
              <a:t>Adicionalmente se recomienda contratar un sistema </a:t>
            </a:r>
            <a:r>
              <a:rPr lang="es-CO" dirty="0" err="1" smtClean="0"/>
              <a:t>cloud</a:t>
            </a:r>
            <a:r>
              <a:rPr lang="es-CO" dirty="0" smtClean="0"/>
              <a:t>, recomendamos Amazon web </a:t>
            </a:r>
            <a:r>
              <a:rPr lang="es-CO" dirty="0" err="1" smtClean="0"/>
              <a:t>service</a:t>
            </a:r>
            <a:r>
              <a:rPr lang="es-CO" dirty="0" smtClean="0"/>
              <a:t> específicamente </a:t>
            </a:r>
            <a:r>
              <a:rPr lang="es-CO" smtClean="0"/>
              <a:t>Amazon C3</a:t>
            </a:r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0005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Diagrama de Distribución</a:t>
            </a:r>
            <a:endParaRPr lang="es-CO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09" y="2060470"/>
            <a:ext cx="4908885" cy="4533006"/>
          </a:xfr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58" y="4326973"/>
            <a:ext cx="2133600" cy="2143125"/>
          </a:xfrm>
          <a:prstGeom prst="rect">
            <a:avLst/>
          </a:prstGeom>
        </p:spPr>
      </p:pic>
      <p:sp>
        <p:nvSpPr>
          <p:cNvPr id="7" name="Forma libre 6">
            <a:hlinkClick r:id="rId6" action="ppaction://hlinkfile"/>
          </p:cNvPr>
          <p:cNvSpPr/>
          <p:nvPr/>
        </p:nvSpPr>
        <p:spPr>
          <a:xfrm>
            <a:off x="9519708" y="4433211"/>
            <a:ext cx="2046650" cy="1817843"/>
          </a:xfrm>
          <a:custGeom>
            <a:avLst/>
            <a:gdLst>
              <a:gd name="connsiteX0" fmla="*/ 1425 w 2046650"/>
              <a:gd name="connsiteY0" fmla="*/ 806116 h 1817843"/>
              <a:gd name="connsiteX1" fmla="*/ 13456 w 2046650"/>
              <a:gd name="connsiteY1" fmla="*/ 866274 h 1817843"/>
              <a:gd name="connsiteX2" fmla="*/ 37520 w 2046650"/>
              <a:gd name="connsiteY2" fmla="*/ 890337 h 1817843"/>
              <a:gd name="connsiteX3" fmla="*/ 61583 w 2046650"/>
              <a:gd name="connsiteY3" fmla="*/ 926432 h 1817843"/>
              <a:gd name="connsiteX4" fmla="*/ 97677 w 2046650"/>
              <a:gd name="connsiteY4" fmla="*/ 998621 h 1817843"/>
              <a:gd name="connsiteX5" fmla="*/ 145804 w 2046650"/>
              <a:gd name="connsiteY5" fmla="*/ 1046748 h 1817843"/>
              <a:gd name="connsiteX6" fmla="*/ 205962 w 2046650"/>
              <a:gd name="connsiteY6" fmla="*/ 1227221 h 1817843"/>
              <a:gd name="connsiteX7" fmla="*/ 217993 w 2046650"/>
              <a:gd name="connsiteY7" fmla="*/ 1263316 h 1817843"/>
              <a:gd name="connsiteX8" fmla="*/ 230025 w 2046650"/>
              <a:gd name="connsiteY8" fmla="*/ 1299411 h 1817843"/>
              <a:gd name="connsiteX9" fmla="*/ 266120 w 2046650"/>
              <a:gd name="connsiteY9" fmla="*/ 1419727 h 1817843"/>
              <a:gd name="connsiteX10" fmla="*/ 278151 w 2046650"/>
              <a:gd name="connsiteY10" fmla="*/ 1455821 h 1817843"/>
              <a:gd name="connsiteX11" fmla="*/ 314246 w 2046650"/>
              <a:gd name="connsiteY11" fmla="*/ 1491916 h 1817843"/>
              <a:gd name="connsiteX12" fmla="*/ 350341 w 2046650"/>
              <a:gd name="connsiteY12" fmla="*/ 1564105 h 1817843"/>
              <a:gd name="connsiteX13" fmla="*/ 374404 w 2046650"/>
              <a:gd name="connsiteY13" fmla="*/ 1588169 h 1817843"/>
              <a:gd name="connsiteX14" fmla="*/ 398467 w 2046650"/>
              <a:gd name="connsiteY14" fmla="*/ 1624263 h 1817843"/>
              <a:gd name="connsiteX15" fmla="*/ 470656 w 2046650"/>
              <a:gd name="connsiteY15" fmla="*/ 1672390 h 1817843"/>
              <a:gd name="connsiteX16" fmla="*/ 566909 w 2046650"/>
              <a:gd name="connsiteY16" fmla="*/ 1744579 h 1817843"/>
              <a:gd name="connsiteX17" fmla="*/ 603004 w 2046650"/>
              <a:gd name="connsiteY17" fmla="*/ 1756611 h 1817843"/>
              <a:gd name="connsiteX18" fmla="*/ 711288 w 2046650"/>
              <a:gd name="connsiteY18" fmla="*/ 1816769 h 1817843"/>
              <a:gd name="connsiteX19" fmla="*/ 1060204 w 2046650"/>
              <a:gd name="connsiteY19" fmla="*/ 1804737 h 1817843"/>
              <a:gd name="connsiteX20" fmla="*/ 1132393 w 2046650"/>
              <a:gd name="connsiteY20" fmla="*/ 1732548 h 1817843"/>
              <a:gd name="connsiteX21" fmla="*/ 1192551 w 2046650"/>
              <a:gd name="connsiteY21" fmla="*/ 1684421 h 1817843"/>
              <a:gd name="connsiteX22" fmla="*/ 1288804 w 2046650"/>
              <a:gd name="connsiteY22" fmla="*/ 1612232 h 1817843"/>
              <a:gd name="connsiteX23" fmla="*/ 1360993 w 2046650"/>
              <a:gd name="connsiteY23" fmla="*/ 1564105 h 1817843"/>
              <a:gd name="connsiteX24" fmla="*/ 1433183 w 2046650"/>
              <a:gd name="connsiteY24" fmla="*/ 1528011 h 1817843"/>
              <a:gd name="connsiteX25" fmla="*/ 1505372 w 2046650"/>
              <a:gd name="connsiteY25" fmla="*/ 1479884 h 1817843"/>
              <a:gd name="connsiteX26" fmla="*/ 1541467 w 2046650"/>
              <a:gd name="connsiteY26" fmla="*/ 1455821 h 1817843"/>
              <a:gd name="connsiteX27" fmla="*/ 1601625 w 2046650"/>
              <a:gd name="connsiteY27" fmla="*/ 1395663 h 1817843"/>
              <a:gd name="connsiteX28" fmla="*/ 1637720 w 2046650"/>
              <a:gd name="connsiteY28" fmla="*/ 1371600 h 1817843"/>
              <a:gd name="connsiteX29" fmla="*/ 1673814 w 2046650"/>
              <a:gd name="connsiteY29" fmla="*/ 1335505 h 1817843"/>
              <a:gd name="connsiteX30" fmla="*/ 1709909 w 2046650"/>
              <a:gd name="connsiteY30" fmla="*/ 1311442 h 1817843"/>
              <a:gd name="connsiteX31" fmla="*/ 1758035 w 2046650"/>
              <a:gd name="connsiteY31" fmla="*/ 1275348 h 1817843"/>
              <a:gd name="connsiteX32" fmla="*/ 1818193 w 2046650"/>
              <a:gd name="connsiteY32" fmla="*/ 1239253 h 1817843"/>
              <a:gd name="connsiteX33" fmla="*/ 1950541 w 2046650"/>
              <a:gd name="connsiteY33" fmla="*/ 1130969 h 1817843"/>
              <a:gd name="connsiteX34" fmla="*/ 1974604 w 2046650"/>
              <a:gd name="connsiteY34" fmla="*/ 1106905 h 1817843"/>
              <a:gd name="connsiteX35" fmla="*/ 1986635 w 2046650"/>
              <a:gd name="connsiteY35" fmla="*/ 1070811 h 1817843"/>
              <a:gd name="connsiteX36" fmla="*/ 2022730 w 2046650"/>
              <a:gd name="connsiteY36" fmla="*/ 998621 h 1817843"/>
              <a:gd name="connsiteX37" fmla="*/ 2010698 w 2046650"/>
              <a:gd name="connsiteY37" fmla="*/ 806116 h 1817843"/>
              <a:gd name="connsiteX38" fmla="*/ 1950541 w 2046650"/>
              <a:gd name="connsiteY38" fmla="*/ 372979 h 1817843"/>
              <a:gd name="connsiteX39" fmla="*/ 1914446 w 2046650"/>
              <a:gd name="connsiteY39" fmla="*/ 385011 h 1817843"/>
              <a:gd name="connsiteX40" fmla="*/ 1866320 w 2046650"/>
              <a:gd name="connsiteY40" fmla="*/ 457200 h 1817843"/>
              <a:gd name="connsiteX41" fmla="*/ 1854288 w 2046650"/>
              <a:gd name="connsiteY41" fmla="*/ 493295 h 1817843"/>
              <a:gd name="connsiteX42" fmla="*/ 1782098 w 2046650"/>
              <a:gd name="connsiteY42" fmla="*/ 541421 h 1817843"/>
              <a:gd name="connsiteX43" fmla="*/ 1637720 w 2046650"/>
              <a:gd name="connsiteY43" fmla="*/ 529390 h 1817843"/>
              <a:gd name="connsiteX44" fmla="*/ 1601625 w 2046650"/>
              <a:gd name="connsiteY44" fmla="*/ 469232 h 1817843"/>
              <a:gd name="connsiteX45" fmla="*/ 1577562 w 2046650"/>
              <a:gd name="connsiteY45" fmla="*/ 360948 h 1817843"/>
              <a:gd name="connsiteX46" fmla="*/ 1565530 w 2046650"/>
              <a:gd name="connsiteY46" fmla="*/ 324853 h 1817843"/>
              <a:gd name="connsiteX47" fmla="*/ 1553498 w 2046650"/>
              <a:gd name="connsiteY47" fmla="*/ 276727 h 1817843"/>
              <a:gd name="connsiteX48" fmla="*/ 1529435 w 2046650"/>
              <a:gd name="connsiteY48" fmla="*/ 204537 h 1817843"/>
              <a:gd name="connsiteX49" fmla="*/ 1481309 w 2046650"/>
              <a:gd name="connsiteY49" fmla="*/ 132348 h 1817843"/>
              <a:gd name="connsiteX50" fmla="*/ 1433183 w 2046650"/>
              <a:gd name="connsiteY50" fmla="*/ 48127 h 1817843"/>
              <a:gd name="connsiteX51" fmla="*/ 1360993 w 2046650"/>
              <a:gd name="connsiteY51" fmla="*/ 0 h 1817843"/>
              <a:gd name="connsiteX52" fmla="*/ 1228646 w 2046650"/>
              <a:gd name="connsiteY52" fmla="*/ 24063 h 1817843"/>
              <a:gd name="connsiteX53" fmla="*/ 1120362 w 2046650"/>
              <a:gd name="connsiteY53" fmla="*/ 84221 h 1817843"/>
              <a:gd name="connsiteX54" fmla="*/ 1072235 w 2046650"/>
              <a:gd name="connsiteY54" fmla="*/ 132348 h 1817843"/>
              <a:gd name="connsiteX55" fmla="*/ 1000046 w 2046650"/>
              <a:gd name="connsiteY55" fmla="*/ 192505 h 1817843"/>
              <a:gd name="connsiteX56" fmla="*/ 963951 w 2046650"/>
              <a:gd name="connsiteY56" fmla="*/ 204537 h 1817843"/>
              <a:gd name="connsiteX57" fmla="*/ 891762 w 2046650"/>
              <a:gd name="connsiteY57" fmla="*/ 240632 h 1817843"/>
              <a:gd name="connsiteX58" fmla="*/ 410498 w 2046650"/>
              <a:gd name="connsiteY58" fmla="*/ 252663 h 1817843"/>
              <a:gd name="connsiteX59" fmla="*/ 362372 w 2046650"/>
              <a:gd name="connsiteY59" fmla="*/ 312821 h 1817843"/>
              <a:gd name="connsiteX60" fmla="*/ 350341 w 2046650"/>
              <a:gd name="connsiteY60" fmla="*/ 348916 h 1817843"/>
              <a:gd name="connsiteX61" fmla="*/ 314246 w 2046650"/>
              <a:gd name="connsiteY61" fmla="*/ 589548 h 1817843"/>
              <a:gd name="connsiteX62" fmla="*/ 290183 w 2046650"/>
              <a:gd name="connsiteY62" fmla="*/ 625642 h 1817843"/>
              <a:gd name="connsiteX63" fmla="*/ 266120 w 2046650"/>
              <a:gd name="connsiteY63" fmla="*/ 673769 h 1817843"/>
              <a:gd name="connsiteX64" fmla="*/ 205962 w 2046650"/>
              <a:gd name="connsiteY64" fmla="*/ 721895 h 1817843"/>
              <a:gd name="connsiteX65" fmla="*/ 133772 w 2046650"/>
              <a:gd name="connsiteY65" fmla="*/ 733927 h 1817843"/>
              <a:gd name="connsiteX66" fmla="*/ 97677 w 2046650"/>
              <a:gd name="connsiteY66" fmla="*/ 745958 h 1817843"/>
              <a:gd name="connsiteX67" fmla="*/ 1425 w 2046650"/>
              <a:gd name="connsiteY67" fmla="*/ 830179 h 1817843"/>
              <a:gd name="connsiteX68" fmla="*/ 1425 w 2046650"/>
              <a:gd name="connsiteY68" fmla="*/ 806116 h 181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046650" h="1817843">
                <a:moveTo>
                  <a:pt x="1425" y="806116"/>
                </a:moveTo>
                <a:cubicBezTo>
                  <a:pt x="3430" y="812132"/>
                  <a:pt x="5400" y="847478"/>
                  <a:pt x="13456" y="866274"/>
                </a:cubicBezTo>
                <a:cubicBezTo>
                  <a:pt x="17925" y="876700"/>
                  <a:pt x="30434" y="881479"/>
                  <a:pt x="37520" y="890337"/>
                </a:cubicBezTo>
                <a:cubicBezTo>
                  <a:pt x="46553" y="901628"/>
                  <a:pt x="53562" y="914400"/>
                  <a:pt x="61583" y="926432"/>
                </a:cubicBezTo>
                <a:cubicBezTo>
                  <a:pt x="73228" y="961369"/>
                  <a:pt x="72232" y="968936"/>
                  <a:pt x="97677" y="998621"/>
                </a:cubicBezTo>
                <a:cubicBezTo>
                  <a:pt x="112442" y="1015846"/>
                  <a:pt x="145804" y="1046748"/>
                  <a:pt x="145804" y="1046748"/>
                </a:cubicBezTo>
                <a:lnTo>
                  <a:pt x="205962" y="1227221"/>
                </a:lnTo>
                <a:lnTo>
                  <a:pt x="217993" y="1263316"/>
                </a:lnTo>
                <a:cubicBezTo>
                  <a:pt x="222004" y="1275348"/>
                  <a:pt x="226949" y="1287107"/>
                  <a:pt x="230025" y="1299411"/>
                </a:cubicBezTo>
                <a:cubicBezTo>
                  <a:pt x="248209" y="1372149"/>
                  <a:pt x="236825" y="1331843"/>
                  <a:pt x="266120" y="1419727"/>
                </a:cubicBezTo>
                <a:cubicBezTo>
                  <a:pt x="270130" y="1431758"/>
                  <a:pt x="269183" y="1446853"/>
                  <a:pt x="278151" y="1455821"/>
                </a:cubicBezTo>
                <a:lnTo>
                  <a:pt x="314246" y="1491916"/>
                </a:lnTo>
                <a:cubicBezTo>
                  <a:pt x="326954" y="1530043"/>
                  <a:pt x="323683" y="1530783"/>
                  <a:pt x="350341" y="1564105"/>
                </a:cubicBezTo>
                <a:cubicBezTo>
                  <a:pt x="357427" y="1572963"/>
                  <a:pt x="367318" y="1579311"/>
                  <a:pt x="374404" y="1588169"/>
                </a:cubicBezTo>
                <a:cubicBezTo>
                  <a:pt x="383437" y="1599460"/>
                  <a:pt x="387585" y="1614741"/>
                  <a:pt x="398467" y="1624263"/>
                </a:cubicBezTo>
                <a:cubicBezTo>
                  <a:pt x="420232" y="1643307"/>
                  <a:pt x="450206" y="1651941"/>
                  <a:pt x="470656" y="1672390"/>
                </a:cubicBezTo>
                <a:cubicBezTo>
                  <a:pt x="499160" y="1700893"/>
                  <a:pt x="526097" y="1730975"/>
                  <a:pt x="566909" y="1744579"/>
                </a:cubicBezTo>
                <a:cubicBezTo>
                  <a:pt x="578941" y="1748590"/>
                  <a:pt x="591917" y="1750452"/>
                  <a:pt x="603004" y="1756611"/>
                </a:cubicBezTo>
                <a:cubicBezTo>
                  <a:pt x="727117" y="1825563"/>
                  <a:pt x="629614" y="1789544"/>
                  <a:pt x="711288" y="1816769"/>
                </a:cubicBezTo>
                <a:cubicBezTo>
                  <a:pt x="827593" y="1812758"/>
                  <a:pt x="946089" y="1827560"/>
                  <a:pt x="1060204" y="1804737"/>
                </a:cubicBezTo>
                <a:cubicBezTo>
                  <a:pt x="1093573" y="1798063"/>
                  <a:pt x="1108330" y="1756611"/>
                  <a:pt x="1132393" y="1732548"/>
                </a:cubicBezTo>
                <a:cubicBezTo>
                  <a:pt x="1226217" y="1638723"/>
                  <a:pt x="1071124" y="1790669"/>
                  <a:pt x="1192551" y="1684421"/>
                </a:cubicBezTo>
                <a:cubicBezTo>
                  <a:pt x="1277629" y="1609978"/>
                  <a:pt x="1218671" y="1635608"/>
                  <a:pt x="1288804" y="1612232"/>
                </a:cubicBezTo>
                <a:cubicBezTo>
                  <a:pt x="1357224" y="1543810"/>
                  <a:pt x="1291346" y="1598929"/>
                  <a:pt x="1360993" y="1564105"/>
                </a:cubicBezTo>
                <a:cubicBezTo>
                  <a:pt x="1454280" y="1517461"/>
                  <a:pt x="1342464" y="1558249"/>
                  <a:pt x="1433183" y="1528011"/>
                </a:cubicBezTo>
                <a:lnTo>
                  <a:pt x="1505372" y="1479884"/>
                </a:lnTo>
                <a:cubicBezTo>
                  <a:pt x="1517404" y="1471863"/>
                  <a:pt x="1531242" y="1466046"/>
                  <a:pt x="1541467" y="1455821"/>
                </a:cubicBezTo>
                <a:cubicBezTo>
                  <a:pt x="1561520" y="1435768"/>
                  <a:pt x="1578029" y="1411393"/>
                  <a:pt x="1601625" y="1395663"/>
                </a:cubicBezTo>
                <a:cubicBezTo>
                  <a:pt x="1613657" y="1387642"/>
                  <a:pt x="1626611" y="1380857"/>
                  <a:pt x="1637720" y="1371600"/>
                </a:cubicBezTo>
                <a:cubicBezTo>
                  <a:pt x="1650791" y="1360707"/>
                  <a:pt x="1660743" y="1346398"/>
                  <a:pt x="1673814" y="1335505"/>
                </a:cubicBezTo>
                <a:cubicBezTo>
                  <a:pt x="1684923" y="1326248"/>
                  <a:pt x="1698142" y="1319847"/>
                  <a:pt x="1709909" y="1311442"/>
                </a:cubicBezTo>
                <a:cubicBezTo>
                  <a:pt x="1726226" y="1299787"/>
                  <a:pt x="1742630" y="1288185"/>
                  <a:pt x="1758035" y="1275348"/>
                </a:cubicBezTo>
                <a:cubicBezTo>
                  <a:pt x="1802078" y="1238646"/>
                  <a:pt x="1759025" y="1258975"/>
                  <a:pt x="1818193" y="1239253"/>
                </a:cubicBezTo>
                <a:cubicBezTo>
                  <a:pt x="1913976" y="1175398"/>
                  <a:pt x="1869936" y="1211575"/>
                  <a:pt x="1950541" y="1130969"/>
                </a:cubicBezTo>
                <a:lnTo>
                  <a:pt x="1974604" y="1106905"/>
                </a:lnTo>
                <a:cubicBezTo>
                  <a:pt x="1978614" y="1094874"/>
                  <a:pt x="1980963" y="1082154"/>
                  <a:pt x="1986635" y="1070811"/>
                </a:cubicBezTo>
                <a:cubicBezTo>
                  <a:pt x="2033284" y="977512"/>
                  <a:pt x="1992486" y="1089350"/>
                  <a:pt x="2022730" y="998621"/>
                </a:cubicBezTo>
                <a:cubicBezTo>
                  <a:pt x="2018719" y="934453"/>
                  <a:pt x="2013217" y="870360"/>
                  <a:pt x="2010698" y="806116"/>
                </a:cubicBezTo>
                <a:cubicBezTo>
                  <a:pt x="1993490" y="367306"/>
                  <a:pt x="2135454" y="419209"/>
                  <a:pt x="1950541" y="372979"/>
                </a:cubicBezTo>
                <a:cubicBezTo>
                  <a:pt x="1938509" y="376990"/>
                  <a:pt x="1923414" y="376043"/>
                  <a:pt x="1914446" y="385011"/>
                </a:cubicBezTo>
                <a:cubicBezTo>
                  <a:pt x="1893996" y="405461"/>
                  <a:pt x="1875466" y="429764"/>
                  <a:pt x="1866320" y="457200"/>
                </a:cubicBezTo>
                <a:cubicBezTo>
                  <a:pt x="1862309" y="469232"/>
                  <a:pt x="1861323" y="482743"/>
                  <a:pt x="1854288" y="493295"/>
                </a:cubicBezTo>
                <a:cubicBezTo>
                  <a:pt x="1828537" y="531921"/>
                  <a:pt x="1819941" y="528807"/>
                  <a:pt x="1782098" y="541421"/>
                </a:cubicBezTo>
                <a:cubicBezTo>
                  <a:pt x="1733972" y="537411"/>
                  <a:pt x="1684941" y="539509"/>
                  <a:pt x="1637720" y="529390"/>
                </a:cubicBezTo>
                <a:cubicBezTo>
                  <a:pt x="1614712" y="524460"/>
                  <a:pt x="1606036" y="484672"/>
                  <a:pt x="1601625" y="469232"/>
                </a:cubicBezTo>
                <a:cubicBezTo>
                  <a:pt x="1576913" y="382739"/>
                  <a:pt x="1602383" y="460232"/>
                  <a:pt x="1577562" y="360948"/>
                </a:cubicBezTo>
                <a:cubicBezTo>
                  <a:pt x="1574486" y="348644"/>
                  <a:pt x="1569014" y="337048"/>
                  <a:pt x="1565530" y="324853"/>
                </a:cubicBezTo>
                <a:cubicBezTo>
                  <a:pt x="1560987" y="308954"/>
                  <a:pt x="1558250" y="292565"/>
                  <a:pt x="1553498" y="276727"/>
                </a:cubicBezTo>
                <a:cubicBezTo>
                  <a:pt x="1546209" y="252432"/>
                  <a:pt x="1543505" y="225642"/>
                  <a:pt x="1529435" y="204537"/>
                </a:cubicBezTo>
                <a:cubicBezTo>
                  <a:pt x="1513393" y="180474"/>
                  <a:pt x="1494242" y="158215"/>
                  <a:pt x="1481309" y="132348"/>
                </a:cubicBezTo>
                <a:cubicBezTo>
                  <a:pt x="1474216" y="118161"/>
                  <a:pt x="1448301" y="61355"/>
                  <a:pt x="1433183" y="48127"/>
                </a:cubicBezTo>
                <a:cubicBezTo>
                  <a:pt x="1411418" y="29083"/>
                  <a:pt x="1360993" y="0"/>
                  <a:pt x="1360993" y="0"/>
                </a:cubicBezTo>
                <a:cubicBezTo>
                  <a:pt x="1351211" y="1397"/>
                  <a:pt x="1251334" y="12719"/>
                  <a:pt x="1228646" y="24063"/>
                </a:cubicBezTo>
                <a:cubicBezTo>
                  <a:pt x="1063164" y="106804"/>
                  <a:pt x="1220175" y="50951"/>
                  <a:pt x="1120362" y="84221"/>
                </a:cubicBezTo>
                <a:lnTo>
                  <a:pt x="1072235" y="132348"/>
                </a:lnTo>
                <a:cubicBezTo>
                  <a:pt x="1045625" y="158958"/>
                  <a:pt x="1033548" y="175754"/>
                  <a:pt x="1000046" y="192505"/>
                </a:cubicBezTo>
                <a:cubicBezTo>
                  <a:pt x="988702" y="198177"/>
                  <a:pt x="975295" y="198865"/>
                  <a:pt x="963951" y="204537"/>
                </a:cubicBezTo>
                <a:cubicBezTo>
                  <a:pt x="936085" y="218470"/>
                  <a:pt x="925102" y="239081"/>
                  <a:pt x="891762" y="240632"/>
                </a:cubicBezTo>
                <a:cubicBezTo>
                  <a:pt x="731464" y="248088"/>
                  <a:pt x="570919" y="248653"/>
                  <a:pt x="410498" y="252663"/>
                </a:cubicBezTo>
                <a:cubicBezTo>
                  <a:pt x="388119" y="275043"/>
                  <a:pt x="377548" y="282469"/>
                  <a:pt x="362372" y="312821"/>
                </a:cubicBezTo>
                <a:cubicBezTo>
                  <a:pt x="356700" y="324165"/>
                  <a:pt x="354351" y="336884"/>
                  <a:pt x="350341" y="348916"/>
                </a:cubicBezTo>
                <a:cubicBezTo>
                  <a:pt x="347651" y="386573"/>
                  <a:pt x="351085" y="534290"/>
                  <a:pt x="314246" y="589548"/>
                </a:cubicBezTo>
                <a:cubicBezTo>
                  <a:pt x="306225" y="601579"/>
                  <a:pt x="297357" y="613087"/>
                  <a:pt x="290183" y="625642"/>
                </a:cubicBezTo>
                <a:cubicBezTo>
                  <a:pt x="281284" y="641215"/>
                  <a:pt x="276069" y="658846"/>
                  <a:pt x="266120" y="673769"/>
                </a:cubicBezTo>
                <a:cubicBezTo>
                  <a:pt x="256733" y="687849"/>
                  <a:pt x="219751" y="717299"/>
                  <a:pt x="205962" y="721895"/>
                </a:cubicBezTo>
                <a:cubicBezTo>
                  <a:pt x="182819" y="729610"/>
                  <a:pt x="157586" y="728635"/>
                  <a:pt x="133772" y="733927"/>
                </a:cubicBezTo>
                <a:cubicBezTo>
                  <a:pt x="121392" y="736678"/>
                  <a:pt x="109709" y="741948"/>
                  <a:pt x="97677" y="745958"/>
                </a:cubicBezTo>
                <a:cubicBezTo>
                  <a:pt x="43535" y="782053"/>
                  <a:pt x="26490" y="780047"/>
                  <a:pt x="1425" y="830179"/>
                </a:cubicBezTo>
                <a:cubicBezTo>
                  <a:pt x="-369" y="833766"/>
                  <a:pt x="-580" y="800100"/>
                  <a:pt x="1425" y="806116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794999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Modelo Entidad relación</a:t>
            </a:r>
            <a:endParaRPr lang="es-CO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74" y="2465820"/>
            <a:ext cx="2869672" cy="4258716"/>
          </a:xfrm>
        </p:spPr>
      </p:pic>
      <p:sp>
        <p:nvSpPr>
          <p:cNvPr id="5" name="Forma libre 4">
            <a:hlinkClick r:id="rId3" action="ppaction://hlinkfile"/>
          </p:cNvPr>
          <p:cNvSpPr/>
          <p:nvPr/>
        </p:nvSpPr>
        <p:spPr>
          <a:xfrm>
            <a:off x="1586609" y="2465820"/>
            <a:ext cx="2840402" cy="4322555"/>
          </a:xfrm>
          <a:custGeom>
            <a:avLst/>
            <a:gdLst>
              <a:gd name="connsiteX0" fmla="*/ 24711 w 2840402"/>
              <a:gd name="connsiteY0" fmla="*/ 135330 h 4322555"/>
              <a:gd name="connsiteX1" fmla="*/ 36743 w 2840402"/>
              <a:gd name="connsiteY1" fmla="*/ 207519 h 4322555"/>
              <a:gd name="connsiteX2" fmla="*/ 60806 w 2840402"/>
              <a:gd name="connsiteY2" fmla="*/ 303772 h 4322555"/>
              <a:gd name="connsiteX3" fmla="*/ 72838 w 2840402"/>
              <a:gd name="connsiteY3" fmla="*/ 424088 h 4322555"/>
              <a:gd name="connsiteX4" fmla="*/ 60806 w 2840402"/>
              <a:gd name="connsiteY4" fmla="*/ 2433362 h 4322555"/>
              <a:gd name="connsiteX5" fmla="*/ 24711 w 2840402"/>
              <a:gd name="connsiteY5" fmla="*/ 2974783 h 4322555"/>
              <a:gd name="connsiteX6" fmla="*/ 36743 w 2840402"/>
              <a:gd name="connsiteY6" fmla="*/ 3624488 h 4322555"/>
              <a:gd name="connsiteX7" fmla="*/ 48775 w 2840402"/>
              <a:gd name="connsiteY7" fmla="*/ 3780898 h 4322555"/>
              <a:gd name="connsiteX8" fmla="*/ 60806 w 2840402"/>
              <a:gd name="connsiteY8" fmla="*/ 4117783 h 4322555"/>
              <a:gd name="connsiteX9" fmla="*/ 96901 w 2840402"/>
              <a:gd name="connsiteY9" fmla="*/ 4153877 h 4322555"/>
              <a:gd name="connsiteX10" fmla="*/ 169090 w 2840402"/>
              <a:gd name="connsiteY10" fmla="*/ 4189972 h 4322555"/>
              <a:gd name="connsiteX11" fmla="*/ 265343 w 2840402"/>
              <a:gd name="connsiteY11" fmla="*/ 4238098 h 4322555"/>
              <a:gd name="connsiteX12" fmla="*/ 1047396 w 2840402"/>
              <a:gd name="connsiteY12" fmla="*/ 4250130 h 4322555"/>
              <a:gd name="connsiteX13" fmla="*/ 1191775 w 2840402"/>
              <a:gd name="connsiteY13" fmla="*/ 4286225 h 4322555"/>
              <a:gd name="connsiteX14" fmla="*/ 1288027 w 2840402"/>
              <a:gd name="connsiteY14" fmla="*/ 4298256 h 4322555"/>
              <a:gd name="connsiteX15" fmla="*/ 1504596 w 2840402"/>
              <a:gd name="connsiteY15" fmla="*/ 4322319 h 4322555"/>
              <a:gd name="connsiteX16" fmla="*/ 2635564 w 2840402"/>
              <a:gd name="connsiteY16" fmla="*/ 4310288 h 4322555"/>
              <a:gd name="connsiteX17" fmla="*/ 2671659 w 2840402"/>
              <a:gd name="connsiteY17" fmla="*/ 4286225 h 4322555"/>
              <a:gd name="connsiteX18" fmla="*/ 2683690 w 2840402"/>
              <a:gd name="connsiteY18" fmla="*/ 4250130 h 4322555"/>
              <a:gd name="connsiteX19" fmla="*/ 2695722 w 2840402"/>
              <a:gd name="connsiteY19" fmla="*/ 3672614 h 4322555"/>
              <a:gd name="connsiteX20" fmla="*/ 2707753 w 2840402"/>
              <a:gd name="connsiteY20" fmla="*/ 3540267 h 4322555"/>
              <a:gd name="connsiteX21" fmla="*/ 2731817 w 2840402"/>
              <a:gd name="connsiteY21" fmla="*/ 3347762 h 4322555"/>
              <a:gd name="connsiteX22" fmla="*/ 2743848 w 2840402"/>
              <a:gd name="connsiteY22" fmla="*/ 3275572 h 4322555"/>
              <a:gd name="connsiteX23" fmla="*/ 2767911 w 2840402"/>
              <a:gd name="connsiteY23" fmla="*/ 3143225 h 4322555"/>
              <a:gd name="connsiteX24" fmla="*/ 2779943 w 2840402"/>
              <a:gd name="connsiteY24" fmla="*/ 2962751 h 4322555"/>
              <a:gd name="connsiteX25" fmla="*/ 2828069 w 2840402"/>
              <a:gd name="connsiteY25" fmla="*/ 2192730 h 4322555"/>
              <a:gd name="connsiteX26" fmla="*/ 2828069 w 2840402"/>
              <a:gd name="connsiteY26" fmla="*/ 195488 h 4322555"/>
              <a:gd name="connsiteX27" fmla="*/ 2779943 w 2840402"/>
              <a:gd name="connsiteY27" fmla="*/ 171425 h 4322555"/>
              <a:gd name="connsiteX28" fmla="*/ 2731817 w 2840402"/>
              <a:gd name="connsiteY28" fmla="*/ 159393 h 4322555"/>
              <a:gd name="connsiteX29" fmla="*/ 2695722 w 2840402"/>
              <a:gd name="connsiteY29" fmla="*/ 147362 h 4322555"/>
              <a:gd name="connsiteX30" fmla="*/ 2659627 w 2840402"/>
              <a:gd name="connsiteY30" fmla="*/ 123298 h 4322555"/>
              <a:gd name="connsiteX31" fmla="*/ 2467122 w 2840402"/>
              <a:gd name="connsiteY31" fmla="*/ 99235 h 4322555"/>
              <a:gd name="connsiteX32" fmla="*/ 2106175 w 2840402"/>
              <a:gd name="connsiteY32" fmla="*/ 75172 h 4322555"/>
              <a:gd name="connsiteX33" fmla="*/ 60806 w 2840402"/>
              <a:gd name="connsiteY33" fmla="*/ 87204 h 4322555"/>
              <a:gd name="connsiteX34" fmla="*/ 36743 w 2840402"/>
              <a:gd name="connsiteY34" fmla="*/ 135330 h 4322555"/>
              <a:gd name="connsiteX35" fmla="*/ 648 w 2840402"/>
              <a:gd name="connsiteY35" fmla="*/ 207519 h 432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40402" h="4322555">
                <a:moveTo>
                  <a:pt x="24711" y="135330"/>
                </a:moveTo>
                <a:cubicBezTo>
                  <a:pt x="28722" y="159393"/>
                  <a:pt x="31451" y="183705"/>
                  <a:pt x="36743" y="207519"/>
                </a:cubicBezTo>
                <a:cubicBezTo>
                  <a:pt x="56988" y="298619"/>
                  <a:pt x="43472" y="173768"/>
                  <a:pt x="60806" y="303772"/>
                </a:cubicBezTo>
                <a:cubicBezTo>
                  <a:pt x="66133" y="343724"/>
                  <a:pt x="68827" y="383983"/>
                  <a:pt x="72838" y="424088"/>
                </a:cubicBezTo>
                <a:cubicBezTo>
                  <a:pt x="68827" y="1093846"/>
                  <a:pt x="70703" y="1763665"/>
                  <a:pt x="60806" y="2433362"/>
                </a:cubicBezTo>
                <a:cubicBezTo>
                  <a:pt x="56805" y="2704073"/>
                  <a:pt x="47167" y="2772682"/>
                  <a:pt x="24711" y="2974783"/>
                </a:cubicBezTo>
                <a:cubicBezTo>
                  <a:pt x="28722" y="3191351"/>
                  <a:pt x="30280" y="3407979"/>
                  <a:pt x="36743" y="3624488"/>
                </a:cubicBezTo>
                <a:cubicBezTo>
                  <a:pt x="38303" y="3676755"/>
                  <a:pt x="46227" y="3728669"/>
                  <a:pt x="48775" y="3780898"/>
                </a:cubicBezTo>
                <a:cubicBezTo>
                  <a:pt x="54250" y="3893131"/>
                  <a:pt x="46426" y="4006340"/>
                  <a:pt x="60806" y="4117783"/>
                </a:cubicBezTo>
                <a:cubicBezTo>
                  <a:pt x="62983" y="4134658"/>
                  <a:pt x="83830" y="4142984"/>
                  <a:pt x="96901" y="4153877"/>
                </a:cubicBezTo>
                <a:cubicBezTo>
                  <a:pt x="141197" y="4190789"/>
                  <a:pt x="121340" y="4168268"/>
                  <a:pt x="169090" y="4189972"/>
                </a:cubicBezTo>
                <a:cubicBezTo>
                  <a:pt x="201746" y="4204816"/>
                  <a:pt x="229476" y="4237546"/>
                  <a:pt x="265343" y="4238098"/>
                </a:cubicBezTo>
                <a:lnTo>
                  <a:pt x="1047396" y="4250130"/>
                </a:lnTo>
                <a:cubicBezTo>
                  <a:pt x="1106498" y="4269832"/>
                  <a:pt x="1106299" y="4271141"/>
                  <a:pt x="1191775" y="4286225"/>
                </a:cubicBezTo>
                <a:cubicBezTo>
                  <a:pt x="1223617" y="4291844"/>
                  <a:pt x="1255943" y="4294246"/>
                  <a:pt x="1288027" y="4298256"/>
                </a:cubicBezTo>
                <a:cubicBezTo>
                  <a:pt x="1373195" y="4326646"/>
                  <a:pt x="1350090" y="4322319"/>
                  <a:pt x="1504596" y="4322319"/>
                </a:cubicBezTo>
                <a:cubicBezTo>
                  <a:pt x="1881607" y="4322319"/>
                  <a:pt x="2258575" y="4314298"/>
                  <a:pt x="2635564" y="4310288"/>
                </a:cubicBezTo>
                <a:cubicBezTo>
                  <a:pt x="2647596" y="4302267"/>
                  <a:pt x="2662626" y="4297517"/>
                  <a:pt x="2671659" y="4286225"/>
                </a:cubicBezTo>
                <a:cubicBezTo>
                  <a:pt x="2679582" y="4276322"/>
                  <a:pt x="2683193" y="4262803"/>
                  <a:pt x="2683690" y="4250130"/>
                </a:cubicBezTo>
                <a:cubicBezTo>
                  <a:pt x="2691235" y="4057731"/>
                  <a:pt x="2689199" y="3865051"/>
                  <a:pt x="2695722" y="3672614"/>
                </a:cubicBezTo>
                <a:cubicBezTo>
                  <a:pt x="2697223" y="3628342"/>
                  <a:pt x="2704074" y="3584412"/>
                  <a:pt x="2707753" y="3540267"/>
                </a:cubicBezTo>
                <a:cubicBezTo>
                  <a:pt x="2722202" y="3366879"/>
                  <a:pt x="2702898" y="3434514"/>
                  <a:pt x="2731817" y="3347762"/>
                </a:cubicBezTo>
                <a:cubicBezTo>
                  <a:pt x="2735827" y="3323699"/>
                  <a:pt x="2739484" y="3299574"/>
                  <a:pt x="2743848" y="3275572"/>
                </a:cubicBezTo>
                <a:cubicBezTo>
                  <a:pt x="2777482" y="3090582"/>
                  <a:pt x="2732456" y="3355964"/>
                  <a:pt x="2767911" y="3143225"/>
                </a:cubicBezTo>
                <a:cubicBezTo>
                  <a:pt x="2771922" y="3083067"/>
                  <a:pt x="2776552" y="3022947"/>
                  <a:pt x="2779943" y="2962751"/>
                </a:cubicBezTo>
                <a:cubicBezTo>
                  <a:pt x="2821325" y="2228239"/>
                  <a:pt x="2787631" y="2516249"/>
                  <a:pt x="2828069" y="2192730"/>
                </a:cubicBezTo>
                <a:cubicBezTo>
                  <a:pt x="2830713" y="1936227"/>
                  <a:pt x="2854447" y="570049"/>
                  <a:pt x="2828069" y="195488"/>
                </a:cubicBezTo>
                <a:cubicBezTo>
                  <a:pt x="2826809" y="177597"/>
                  <a:pt x="2796737" y="177723"/>
                  <a:pt x="2779943" y="171425"/>
                </a:cubicBezTo>
                <a:cubicBezTo>
                  <a:pt x="2764460" y="165619"/>
                  <a:pt x="2747717" y="163936"/>
                  <a:pt x="2731817" y="159393"/>
                </a:cubicBezTo>
                <a:cubicBezTo>
                  <a:pt x="2719623" y="155909"/>
                  <a:pt x="2707754" y="151372"/>
                  <a:pt x="2695722" y="147362"/>
                </a:cubicBezTo>
                <a:cubicBezTo>
                  <a:pt x="2683690" y="139341"/>
                  <a:pt x="2673167" y="128375"/>
                  <a:pt x="2659627" y="123298"/>
                </a:cubicBezTo>
                <a:cubicBezTo>
                  <a:pt x="2619496" y="108249"/>
                  <a:pt x="2482361" y="100839"/>
                  <a:pt x="2467122" y="99235"/>
                </a:cubicBezTo>
                <a:cubicBezTo>
                  <a:pt x="2222559" y="73492"/>
                  <a:pt x="2568892" y="96205"/>
                  <a:pt x="2106175" y="75172"/>
                </a:cubicBezTo>
                <a:cubicBezTo>
                  <a:pt x="1403337" y="-65400"/>
                  <a:pt x="1864086" y="22415"/>
                  <a:pt x="60806" y="87204"/>
                </a:cubicBezTo>
                <a:cubicBezTo>
                  <a:pt x="42882" y="87848"/>
                  <a:pt x="47168" y="120735"/>
                  <a:pt x="36743" y="135330"/>
                </a:cubicBezTo>
                <a:cubicBezTo>
                  <a:pt x="-7859" y="197773"/>
                  <a:pt x="648" y="141795"/>
                  <a:pt x="648" y="20751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6" name="Marcador de contenido 5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697" y="2886042"/>
            <a:ext cx="3482109" cy="34821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766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Diccionario de datos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46" y="2332255"/>
            <a:ext cx="3750107" cy="3750107"/>
          </a:xfrm>
        </p:spPr>
      </p:pic>
      <p:sp>
        <p:nvSpPr>
          <p:cNvPr id="5" name="Rectángulo 4">
            <a:hlinkClick r:id="rId3" action="ppaction://hlinkfile"/>
          </p:cNvPr>
          <p:cNvSpPr/>
          <p:nvPr/>
        </p:nvSpPr>
        <p:spPr>
          <a:xfrm>
            <a:off x="4350327" y="2706255"/>
            <a:ext cx="3103418" cy="2964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682530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1851102" y="5150529"/>
            <a:ext cx="912169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CO" sz="3200" dirty="0"/>
              <a:t>Organiza tu tiempo para organizar tu </a:t>
            </a:r>
            <a:r>
              <a:rPr lang="es-CO" sz="3200" dirty="0" smtClean="0"/>
              <a:t>vida.</a:t>
            </a:r>
          </a:p>
          <a:p>
            <a:pPr algn="just"/>
            <a:r>
              <a:rPr lang="es-CO" sz="3200" dirty="0" smtClean="0"/>
              <a:t>Con </a:t>
            </a:r>
            <a:r>
              <a:rPr lang="es-CO" sz="3200" dirty="0" err="1"/>
              <a:t>chrono</a:t>
            </a:r>
            <a:r>
              <a:rPr lang="es-CO" sz="3200" dirty="0"/>
              <a:t> tu vida es sencilla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6 Imagen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98" y="0"/>
            <a:ext cx="5993769" cy="4800600"/>
          </a:xfrm>
          <a:prstGeom prst="rect">
            <a:avLst/>
          </a:prstGeom>
        </p:spPr>
      </p:pic>
      <p:pic>
        <p:nvPicPr>
          <p:cNvPr id="10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02" y="1131222"/>
            <a:ext cx="2982472" cy="3784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3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67619" y="0"/>
            <a:ext cx="636417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885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Diagrama de </a:t>
            </a:r>
            <a:r>
              <a:rPr lang="es-419" dirty="0" err="1" smtClean="0"/>
              <a:t>Gant</a:t>
            </a:r>
            <a:r>
              <a:rPr lang="es-419" dirty="0" smtClean="0"/>
              <a:t>: Cronograma</a:t>
            </a:r>
            <a:endParaRPr lang="es-419" dirty="0"/>
          </a:p>
        </p:txBody>
      </p:sp>
      <p:pic>
        <p:nvPicPr>
          <p:cNvPr id="7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17" y="2222287"/>
            <a:ext cx="3636963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7450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Diagrama de </a:t>
            </a:r>
            <a:r>
              <a:rPr lang="es-419" dirty="0" err="1" smtClean="0"/>
              <a:t>Gant</a:t>
            </a:r>
            <a:r>
              <a:rPr lang="es-419" dirty="0" smtClean="0"/>
              <a:t>: Presupuesto</a:t>
            </a:r>
            <a:endParaRPr lang="es-419" dirty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17" y="2222287"/>
            <a:ext cx="3636963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61958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Diagrama de </a:t>
            </a:r>
            <a:r>
              <a:rPr lang="es-419" dirty="0" err="1" smtClean="0"/>
              <a:t>Gant</a:t>
            </a:r>
            <a:r>
              <a:rPr lang="es-419" dirty="0" smtClean="0"/>
              <a:t>: Personal</a:t>
            </a:r>
            <a:endParaRPr lang="es-419" dirty="0"/>
          </a:p>
        </p:txBody>
      </p:sp>
      <p:pic>
        <p:nvPicPr>
          <p:cNvPr id="4" name="Picture 2" descr="Resultado de imagen para excel">
            <a:hlinkClick r:id="rId2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58" y="3123432"/>
            <a:ext cx="3017907" cy="29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735058" y="2250170"/>
            <a:ext cx="3402423" cy="76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 smtClean="0">
                <a:solidFill>
                  <a:schemeClr val="tx1">
                    <a:lumMod val="95000"/>
                  </a:schemeClr>
                </a:solidFill>
              </a:rPr>
              <a:t>Costos:</a:t>
            </a:r>
            <a:endParaRPr lang="es-419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296778" y="2123561"/>
            <a:ext cx="4336218" cy="896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 smtClean="0">
                <a:solidFill>
                  <a:schemeClr val="tx1">
                    <a:lumMod val="95000"/>
                  </a:schemeClr>
                </a:solidFill>
              </a:rPr>
              <a:t>Equipo de Trabajo</a:t>
            </a:r>
            <a:endParaRPr lang="es-419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90" y="3020166"/>
            <a:ext cx="3072233" cy="307223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84619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 smtClean="0"/>
              <a:t>Driagarama</a:t>
            </a:r>
            <a:r>
              <a:rPr lang="es-419" dirty="0" smtClean="0"/>
              <a:t> de </a:t>
            </a:r>
            <a:r>
              <a:rPr lang="es-419" dirty="0" err="1" smtClean="0"/>
              <a:t>Gant</a:t>
            </a:r>
            <a:r>
              <a:rPr lang="es-419" dirty="0" smtClean="0"/>
              <a:t>: Informe de recursos</a:t>
            </a:r>
            <a:endParaRPr lang="es-419" dirty="0"/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404" y="2222287"/>
            <a:ext cx="3636963" cy="36369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60477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Diagrama de clases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24" y="2281807"/>
            <a:ext cx="7069364" cy="43780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00" y="4038454"/>
            <a:ext cx="2143125" cy="2143125"/>
          </a:xfrm>
          <a:prstGeom prst="rect">
            <a:avLst/>
          </a:prstGeom>
        </p:spPr>
      </p:pic>
      <p:sp>
        <p:nvSpPr>
          <p:cNvPr id="6" name="Rectángulo 5">
            <a:hlinkClick r:id="rId4" action="ppaction://hlinkfile"/>
          </p:cNvPr>
          <p:cNvSpPr/>
          <p:nvPr/>
        </p:nvSpPr>
        <p:spPr>
          <a:xfrm>
            <a:off x="1283855" y="2318327"/>
            <a:ext cx="7038109" cy="4313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hlinkClick r:id="rId5" action="ppaction://hlinkfile"/>
          </p:cNvPr>
          <p:cNvSpPr/>
          <p:nvPr/>
        </p:nvSpPr>
        <p:spPr>
          <a:xfrm>
            <a:off x="9587345" y="4193309"/>
            <a:ext cx="1794653" cy="1801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551632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16" y="2303471"/>
            <a:ext cx="9774767" cy="3475021"/>
          </a:xfr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Sistema De Control De Versiones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241282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909" y="482145"/>
            <a:ext cx="10571998" cy="970450"/>
          </a:xfrm>
        </p:spPr>
        <p:txBody>
          <a:bodyPr/>
          <a:lstStyle/>
          <a:p>
            <a:r>
              <a:rPr lang="es-419" dirty="0" smtClean="0"/>
              <a:t>BASE DE DATOS</a:t>
            </a:r>
            <a:endParaRPr lang="es-ES" dirty="0"/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3" y="1397357"/>
            <a:ext cx="5460643" cy="5460643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032332" y="2440566"/>
            <a:ext cx="3273153" cy="56912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ES" sz="32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007" y="136501"/>
            <a:ext cx="6078828" cy="15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6309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Prototipo</a:t>
            </a:r>
            <a:endParaRPr lang="es-419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510" y="2353409"/>
            <a:ext cx="4002315" cy="4002315"/>
          </a:xfrm>
        </p:spPr>
      </p:pic>
    </p:spTree>
    <p:extLst>
      <p:ext uri="{BB962C8B-B14F-4D97-AF65-F5344CB8AC3E}">
        <p14:creationId xmlns:p14="http://schemas.microsoft.com/office/powerpoint/2010/main" val="152104645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Manuales</a:t>
            </a:r>
            <a:endParaRPr lang="es-ES" dirty="0"/>
          </a:p>
        </p:txBody>
      </p:sp>
      <p:pic>
        <p:nvPicPr>
          <p:cNvPr id="4" name="Marcador de contenido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4" y="3002317"/>
            <a:ext cx="2388771" cy="238877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10644" y="2373945"/>
            <a:ext cx="2381278" cy="4886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200" dirty="0" smtClean="0"/>
              <a:t>Instalación</a:t>
            </a:r>
            <a:endParaRPr lang="es-ES" sz="32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593706" y="2355068"/>
            <a:ext cx="2220898" cy="4886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200" dirty="0" smtClean="0"/>
              <a:t>Migración</a:t>
            </a:r>
            <a:endParaRPr lang="es-ES" sz="3200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6821229" y="2336191"/>
            <a:ext cx="1777072" cy="52640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419" sz="3200" dirty="0" smtClean="0"/>
              <a:t>Técnico</a:t>
            </a:r>
            <a:endParaRPr lang="es-ES" sz="3200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9604926" y="2278678"/>
            <a:ext cx="1777072" cy="52640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Hosting</a:t>
            </a:r>
            <a:endParaRPr lang="es-ES" sz="3200" dirty="0"/>
          </a:p>
        </p:txBody>
      </p:sp>
      <p:pic>
        <p:nvPicPr>
          <p:cNvPr id="15" name="Marcador de contenido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833" y="3002317"/>
            <a:ext cx="2388771" cy="238877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6" name="Marcador de contenido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2" y="3002316"/>
            <a:ext cx="2388771" cy="238877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Marcador de contenido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11" y="3002316"/>
            <a:ext cx="2388771" cy="238877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24889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Contrato Informativo y licitaciones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62" y="2220767"/>
            <a:ext cx="4279274" cy="4279274"/>
          </a:xfrm>
        </p:spPr>
      </p:pic>
    </p:spTree>
    <p:extLst>
      <p:ext uri="{BB962C8B-B14F-4D97-AF65-F5344CB8AC3E}">
        <p14:creationId xmlns:p14="http://schemas.microsoft.com/office/powerpoint/2010/main" val="233110440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46165" y="0"/>
            <a:ext cx="2542712" cy="19180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 general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5191" y="1187606"/>
            <a:ext cx="10554574" cy="3636511"/>
          </a:xfrm>
        </p:spPr>
        <p:txBody>
          <a:bodyPr>
            <a:normAutofit/>
          </a:bodyPr>
          <a:lstStyle/>
          <a:p>
            <a:r>
              <a:rPr lang="es-419" sz="2800" dirty="0"/>
              <a:t>desarrollar una plataforma web la cual cumpla el objetivo de gestionar el </a:t>
            </a:r>
            <a:r>
              <a:rPr lang="es-419" sz="2800" dirty="0" smtClean="0"/>
              <a:t>horario de teleinformática </a:t>
            </a:r>
            <a:r>
              <a:rPr lang="es-419" sz="2800" dirty="0"/>
              <a:t>del servicio nacional de aprendizaje (SENA).</a:t>
            </a:r>
            <a:endParaRPr lang="es-CO" sz="2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  <p:pic>
        <p:nvPicPr>
          <p:cNvPr id="7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56" y="4007952"/>
            <a:ext cx="3375544" cy="21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3512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smtClean="0"/>
              <a:t>Comparativa de Proveedores</a:t>
            </a:r>
            <a:endParaRPr lang="es-419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73" y="2286895"/>
            <a:ext cx="4899164" cy="3636963"/>
          </a:xfrm>
        </p:spPr>
      </p:pic>
    </p:spTree>
    <p:extLst>
      <p:ext uri="{BB962C8B-B14F-4D97-AF65-F5344CB8AC3E}">
        <p14:creationId xmlns:p14="http://schemas.microsoft.com/office/powerpoint/2010/main" val="357614532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 de Capacitación:</a:t>
            </a:r>
            <a:endParaRPr lang="es-ES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52520" y="2378177"/>
            <a:ext cx="2381278" cy="4886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Diapositiva</a:t>
            </a:r>
            <a:endParaRPr lang="es-ES" sz="32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133189" y="2378177"/>
            <a:ext cx="1554123" cy="4886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Folleto</a:t>
            </a:r>
            <a:endParaRPr lang="es-ES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0" y="3184635"/>
            <a:ext cx="2750518" cy="2701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47" y="3184635"/>
            <a:ext cx="2701009" cy="2701009"/>
          </a:xfrm>
          <a:prstGeom prst="rect">
            <a:avLst/>
          </a:prstGeom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8245795" y="2378177"/>
            <a:ext cx="2381278" cy="4886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3200" dirty="0" smtClean="0"/>
              <a:t>Infografías</a:t>
            </a:r>
            <a:endParaRPr lang="es-ES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783" y="3188606"/>
            <a:ext cx="2083883" cy="26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9101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47494" y="3965088"/>
            <a:ext cx="10571998" cy="970450"/>
          </a:xfrm>
        </p:spPr>
        <p:txBody>
          <a:bodyPr/>
          <a:lstStyle/>
          <a:p>
            <a:pPr algn="ctr"/>
            <a:r>
              <a:rPr lang="es-CO" sz="8000" dirty="0" smtClean="0"/>
              <a:t>MUCHAS GRACIAS POR SU ATENCIÓN</a:t>
            </a:r>
            <a:endParaRPr lang="es-CO" sz="8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7269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Objetivos Específicos</a:t>
            </a:r>
            <a:endParaRPr lang="es-CO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-220662" y="2222500"/>
            <a:ext cx="93091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es-CO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2800" dirty="0" smtClean="0"/>
              <a:t>Organizar cada una de las especificaciones del horario correspondiente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2800" dirty="0" smtClean="0"/>
              <a:t>Generar de forma clara y concisa el  mantenimiento y control de los horarios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2800" dirty="0" smtClean="0"/>
              <a:t>Generar una interfaz amigable para la visualización de los horarios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CO" sz="2800" dirty="0"/>
          </a:p>
          <a:p>
            <a:endParaRPr lang="es-CO" dirty="0"/>
          </a:p>
        </p:txBody>
      </p:sp>
      <p:sp>
        <p:nvSpPr>
          <p:cNvPr id="9" name="8 Elipse"/>
          <p:cNvSpPr/>
          <p:nvPr/>
        </p:nvSpPr>
        <p:spPr>
          <a:xfrm>
            <a:off x="11836400" y="203200"/>
            <a:ext cx="177800" cy="177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778" r="97778">
                        <a14:foregroundMark x1="65556" y1="43629" x2="34444" y2="52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05" y="3759199"/>
            <a:ext cx="1714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24" b="99048" l="1829" r="99390">
                        <a14:foregroundMark x1="37805" y1="60635" x2="18902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42" y="2984500"/>
            <a:ext cx="1719557" cy="32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632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signo de admiracion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01" l="1438" r="100000">
                        <a14:foregroundMark x1="46965" y1="97764" x2="46166" y2="57029"/>
                        <a14:foregroundMark x1="79872" y1="73003" x2="88498" y2="35942"/>
                        <a14:foregroundMark x1="78754" y1="91214" x2="80351" y2="792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75" y="3775075"/>
            <a:ext cx="3082925" cy="308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Planteamiento del problema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80069" y="1956818"/>
            <a:ext cx="10554574" cy="3636511"/>
          </a:xfrm>
        </p:spPr>
        <p:txBody>
          <a:bodyPr/>
          <a:lstStyle/>
          <a:p>
            <a:pPr marL="342900" lvl="1" indent="-342900"/>
            <a:r>
              <a:rPr lang="es-CO" sz="2800" dirty="0"/>
              <a:t>En la actualidad tanto la organización, la visualización e implementación del horario del Sena presenta falencias en el manejo y control del </a:t>
            </a:r>
            <a:r>
              <a:rPr lang="es-CO" sz="2800" dirty="0" smtClean="0"/>
              <a:t>horario, generando que la realización de los horarios dure un aproximado de 2 semanas.</a:t>
            </a:r>
            <a:endParaRPr lang="es-CO" sz="2800" dirty="0"/>
          </a:p>
          <a:p>
            <a:endParaRPr lang="es-CO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4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46164" y="0"/>
            <a:ext cx="2542712" cy="191801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Justificación</a:t>
            </a:r>
            <a:endParaRPr lang="es-CO" dirty="0"/>
          </a:p>
        </p:txBody>
      </p:sp>
      <p:sp>
        <p:nvSpPr>
          <p:cNvPr id="3" name="2 CuadroTexto"/>
          <p:cNvSpPr txBox="1"/>
          <p:nvPr/>
        </p:nvSpPr>
        <p:spPr>
          <a:xfrm>
            <a:off x="1059367" y="2107580"/>
            <a:ext cx="101476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800" dirty="0"/>
              <a:t>La manera en que se busca solucionar el problema es investigando como es el proceso para la elaboración de los horarios, también cuales son las utilidades que requiere el cliente o la persona encargada del manejo de los horarios, para ello el sistema tendrá la posibilidad de otorgar al usuario encargado un buen control y manejo de los horarios del Sena. </a:t>
            </a:r>
          </a:p>
          <a:p>
            <a:endParaRPr lang="es-CO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5008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862" y="0"/>
            <a:ext cx="2542712" cy="191801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Alcance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6412" y="1892087"/>
            <a:ext cx="10554574" cy="3636511"/>
          </a:xfrm>
        </p:spPr>
        <p:txBody>
          <a:bodyPr/>
          <a:lstStyle/>
          <a:p>
            <a:r>
              <a:rPr lang="es-419" dirty="0"/>
              <a:t>El software a desarrollar tendrá un alcance en la visualización, implementación, control y manejo </a:t>
            </a:r>
            <a:r>
              <a:rPr lang="es-419" dirty="0" smtClean="0"/>
              <a:t>de </a:t>
            </a:r>
            <a:r>
              <a:rPr lang="es-419" dirty="0"/>
              <a:t>los respectivos horarios de la especialidad </a:t>
            </a:r>
            <a:r>
              <a:rPr lang="es-419"/>
              <a:t>de </a:t>
            </a:r>
            <a:r>
              <a:rPr lang="es-419" smtClean="0"/>
              <a:t>teleinformática </a:t>
            </a:r>
            <a:r>
              <a:rPr lang="es-419" dirty="0"/>
              <a:t>mediante </a:t>
            </a:r>
            <a:r>
              <a:rPr lang="es-419" dirty="0" smtClean="0"/>
              <a:t>ambiente, ficha </a:t>
            </a:r>
            <a:r>
              <a:rPr lang="es-419" dirty="0"/>
              <a:t>e instructor; </a:t>
            </a:r>
            <a:r>
              <a:rPr lang="es-419" dirty="0" smtClean="0"/>
              <a:t> generando </a:t>
            </a:r>
            <a:r>
              <a:rPr lang="es-419" dirty="0"/>
              <a:t>así una mayor facilidad a la hora de usar el sistema. </a:t>
            </a:r>
          </a:p>
          <a:p>
            <a:endParaRPr lang="es-CO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8801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8467" y="0"/>
            <a:ext cx="2542712" cy="191801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Resultados (TRI)</a:t>
            </a:r>
            <a:endParaRPr lang="es-CO" dirty="0"/>
          </a:p>
        </p:txBody>
      </p:sp>
      <p:pic>
        <p:nvPicPr>
          <p:cNvPr id="3074" name="Picture 2" descr="Resultado de imagen para encuesta png">
            <a:hlinkClick r:id="rId4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26" y="2670425"/>
            <a:ext cx="2809774" cy="28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audio pn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64" y="2088760"/>
            <a:ext cx="3884203" cy="388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" b="99381" l="0" r="99482">
                        <a14:foregroundMark x1="76295" y1="70279" x2="81477" y2="53406"/>
                        <a14:foregroundMark x1="71762" y1="57585" x2="71762" y2="57585"/>
                        <a14:foregroundMark x1="70596" y1="32353" x2="70596" y2="32353"/>
                        <a14:foregroundMark x1="73187" y1="34365" x2="73187" y2="34365"/>
                        <a14:foregroundMark x1="69430" y1="18111" x2="69430" y2="18111"/>
                        <a14:foregroundMark x1="61917" y1="16409" x2="61917" y2="16409"/>
                        <a14:foregroundMark x1="59585" y1="14396" x2="59585" y2="14396"/>
                        <a14:foregroundMark x1="36399" y1="6347" x2="36399" y2="6347"/>
                        <a14:foregroundMark x1="38731" y1="15325" x2="38731" y2="15325"/>
                        <a14:backgroundMark x1="8031" y1="12229" x2="8031" y2="12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05" y="1"/>
            <a:ext cx="2542712" cy="1918010"/>
          </a:xfrm>
          <a:prstGeom prst="rect">
            <a:avLst/>
          </a:prstGeom>
        </p:spPr>
      </p:pic>
      <p:sp>
        <p:nvSpPr>
          <p:cNvPr id="3" name="2 Forma libre">
            <a:hlinkClick r:id="rId7" action="ppaction://hlinkfile"/>
          </p:cNvPr>
          <p:cNvSpPr/>
          <p:nvPr/>
        </p:nvSpPr>
        <p:spPr>
          <a:xfrm>
            <a:off x="1816265" y="2360812"/>
            <a:ext cx="3276600" cy="3340100"/>
          </a:xfrm>
          <a:custGeom>
            <a:avLst/>
            <a:gdLst>
              <a:gd name="connsiteX0" fmla="*/ 203200 w 3276600"/>
              <a:gd name="connsiteY0" fmla="*/ 2895600 h 3340100"/>
              <a:gd name="connsiteX1" fmla="*/ 152400 w 3276600"/>
              <a:gd name="connsiteY1" fmla="*/ 2832100 h 3340100"/>
              <a:gd name="connsiteX2" fmla="*/ 114300 w 3276600"/>
              <a:gd name="connsiteY2" fmla="*/ 2717800 h 3340100"/>
              <a:gd name="connsiteX3" fmla="*/ 88900 w 3276600"/>
              <a:gd name="connsiteY3" fmla="*/ 2667000 h 3340100"/>
              <a:gd name="connsiteX4" fmla="*/ 76200 w 3276600"/>
              <a:gd name="connsiteY4" fmla="*/ 2527300 h 3340100"/>
              <a:gd name="connsiteX5" fmla="*/ 50800 w 3276600"/>
              <a:gd name="connsiteY5" fmla="*/ 2108200 h 3340100"/>
              <a:gd name="connsiteX6" fmla="*/ 38100 w 3276600"/>
              <a:gd name="connsiteY6" fmla="*/ 2019300 h 3340100"/>
              <a:gd name="connsiteX7" fmla="*/ 12700 w 3276600"/>
              <a:gd name="connsiteY7" fmla="*/ 1943100 h 3340100"/>
              <a:gd name="connsiteX8" fmla="*/ 0 w 3276600"/>
              <a:gd name="connsiteY8" fmla="*/ 1892300 h 3340100"/>
              <a:gd name="connsiteX9" fmla="*/ 12700 w 3276600"/>
              <a:gd name="connsiteY9" fmla="*/ 1625600 h 3340100"/>
              <a:gd name="connsiteX10" fmla="*/ 25400 w 3276600"/>
              <a:gd name="connsiteY10" fmla="*/ 1587500 h 3340100"/>
              <a:gd name="connsiteX11" fmla="*/ 50800 w 3276600"/>
              <a:gd name="connsiteY11" fmla="*/ 1447800 h 3340100"/>
              <a:gd name="connsiteX12" fmla="*/ 63500 w 3276600"/>
              <a:gd name="connsiteY12" fmla="*/ 1397000 h 3340100"/>
              <a:gd name="connsiteX13" fmla="*/ 76200 w 3276600"/>
              <a:gd name="connsiteY13" fmla="*/ 1270000 h 3340100"/>
              <a:gd name="connsiteX14" fmla="*/ 88900 w 3276600"/>
              <a:gd name="connsiteY14" fmla="*/ 1231900 h 3340100"/>
              <a:gd name="connsiteX15" fmla="*/ 127000 w 3276600"/>
              <a:gd name="connsiteY15" fmla="*/ 1130300 h 3340100"/>
              <a:gd name="connsiteX16" fmla="*/ 139700 w 3276600"/>
              <a:gd name="connsiteY16" fmla="*/ 1066800 h 3340100"/>
              <a:gd name="connsiteX17" fmla="*/ 165100 w 3276600"/>
              <a:gd name="connsiteY17" fmla="*/ 1016000 h 3340100"/>
              <a:gd name="connsiteX18" fmla="*/ 190500 w 3276600"/>
              <a:gd name="connsiteY18" fmla="*/ 889000 h 3340100"/>
              <a:gd name="connsiteX19" fmla="*/ 215900 w 3276600"/>
              <a:gd name="connsiteY19" fmla="*/ 850900 h 3340100"/>
              <a:gd name="connsiteX20" fmla="*/ 254000 w 3276600"/>
              <a:gd name="connsiteY20" fmla="*/ 723900 h 3340100"/>
              <a:gd name="connsiteX21" fmla="*/ 279400 w 3276600"/>
              <a:gd name="connsiteY21" fmla="*/ 685800 h 3340100"/>
              <a:gd name="connsiteX22" fmla="*/ 342900 w 3276600"/>
              <a:gd name="connsiteY22" fmla="*/ 571500 h 3340100"/>
              <a:gd name="connsiteX23" fmla="*/ 381000 w 3276600"/>
              <a:gd name="connsiteY23" fmla="*/ 533400 h 3340100"/>
              <a:gd name="connsiteX24" fmla="*/ 444500 w 3276600"/>
              <a:gd name="connsiteY24" fmla="*/ 482600 h 3340100"/>
              <a:gd name="connsiteX25" fmla="*/ 558800 w 3276600"/>
              <a:gd name="connsiteY25" fmla="*/ 393700 h 3340100"/>
              <a:gd name="connsiteX26" fmla="*/ 596900 w 3276600"/>
              <a:gd name="connsiteY26" fmla="*/ 381000 h 3340100"/>
              <a:gd name="connsiteX27" fmla="*/ 647700 w 3276600"/>
              <a:gd name="connsiteY27" fmla="*/ 342900 h 3340100"/>
              <a:gd name="connsiteX28" fmla="*/ 698500 w 3276600"/>
              <a:gd name="connsiteY28" fmla="*/ 317500 h 3340100"/>
              <a:gd name="connsiteX29" fmla="*/ 736600 w 3276600"/>
              <a:gd name="connsiteY29" fmla="*/ 292100 h 3340100"/>
              <a:gd name="connsiteX30" fmla="*/ 825500 w 3276600"/>
              <a:gd name="connsiteY30" fmla="*/ 241300 h 3340100"/>
              <a:gd name="connsiteX31" fmla="*/ 850900 w 3276600"/>
              <a:gd name="connsiteY31" fmla="*/ 203200 h 3340100"/>
              <a:gd name="connsiteX32" fmla="*/ 927100 w 3276600"/>
              <a:gd name="connsiteY32" fmla="*/ 139700 h 3340100"/>
              <a:gd name="connsiteX33" fmla="*/ 952500 w 3276600"/>
              <a:gd name="connsiteY33" fmla="*/ 101600 h 3340100"/>
              <a:gd name="connsiteX34" fmla="*/ 1028700 w 3276600"/>
              <a:gd name="connsiteY34" fmla="*/ 63500 h 3340100"/>
              <a:gd name="connsiteX35" fmla="*/ 1117600 w 3276600"/>
              <a:gd name="connsiteY35" fmla="*/ 25400 h 3340100"/>
              <a:gd name="connsiteX36" fmla="*/ 1295400 w 3276600"/>
              <a:gd name="connsiteY36" fmla="*/ 0 h 3340100"/>
              <a:gd name="connsiteX37" fmla="*/ 2006600 w 3276600"/>
              <a:gd name="connsiteY37" fmla="*/ 25400 h 3340100"/>
              <a:gd name="connsiteX38" fmla="*/ 2082800 w 3276600"/>
              <a:gd name="connsiteY38" fmla="*/ 38100 h 3340100"/>
              <a:gd name="connsiteX39" fmla="*/ 2159000 w 3276600"/>
              <a:gd name="connsiteY39" fmla="*/ 63500 h 3340100"/>
              <a:gd name="connsiteX40" fmla="*/ 2247900 w 3276600"/>
              <a:gd name="connsiteY40" fmla="*/ 127000 h 3340100"/>
              <a:gd name="connsiteX41" fmla="*/ 2324100 w 3276600"/>
              <a:gd name="connsiteY41" fmla="*/ 152400 h 3340100"/>
              <a:gd name="connsiteX42" fmla="*/ 2362200 w 3276600"/>
              <a:gd name="connsiteY42" fmla="*/ 190500 h 3340100"/>
              <a:gd name="connsiteX43" fmla="*/ 2400300 w 3276600"/>
              <a:gd name="connsiteY43" fmla="*/ 203200 h 3340100"/>
              <a:gd name="connsiteX44" fmla="*/ 2438400 w 3276600"/>
              <a:gd name="connsiteY44" fmla="*/ 228600 h 3340100"/>
              <a:gd name="connsiteX45" fmla="*/ 2476500 w 3276600"/>
              <a:gd name="connsiteY45" fmla="*/ 241300 h 3340100"/>
              <a:gd name="connsiteX46" fmla="*/ 2540000 w 3276600"/>
              <a:gd name="connsiteY46" fmla="*/ 266700 h 3340100"/>
              <a:gd name="connsiteX47" fmla="*/ 2578100 w 3276600"/>
              <a:gd name="connsiteY47" fmla="*/ 279400 h 3340100"/>
              <a:gd name="connsiteX48" fmla="*/ 2654300 w 3276600"/>
              <a:gd name="connsiteY48" fmla="*/ 330200 h 3340100"/>
              <a:gd name="connsiteX49" fmla="*/ 2679700 w 3276600"/>
              <a:gd name="connsiteY49" fmla="*/ 368300 h 3340100"/>
              <a:gd name="connsiteX50" fmla="*/ 2717800 w 3276600"/>
              <a:gd name="connsiteY50" fmla="*/ 393700 h 3340100"/>
              <a:gd name="connsiteX51" fmla="*/ 2768600 w 3276600"/>
              <a:gd name="connsiteY51" fmla="*/ 431800 h 3340100"/>
              <a:gd name="connsiteX52" fmla="*/ 2844800 w 3276600"/>
              <a:gd name="connsiteY52" fmla="*/ 508000 h 3340100"/>
              <a:gd name="connsiteX53" fmla="*/ 2882900 w 3276600"/>
              <a:gd name="connsiteY53" fmla="*/ 584200 h 3340100"/>
              <a:gd name="connsiteX54" fmla="*/ 2921000 w 3276600"/>
              <a:gd name="connsiteY54" fmla="*/ 660400 h 3340100"/>
              <a:gd name="connsiteX55" fmla="*/ 2959100 w 3276600"/>
              <a:gd name="connsiteY55" fmla="*/ 749300 h 3340100"/>
              <a:gd name="connsiteX56" fmla="*/ 2984500 w 3276600"/>
              <a:gd name="connsiteY56" fmla="*/ 825500 h 3340100"/>
              <a:gd name="connsiteX57" fmla="*/ 3035300 w 3276600"/>
              <a:gd name="connsiteY57" fmla="*/ 901700 h 3340100"/>
              <a:gd name="connsiteX58" fmla="*/ 3073400 w 3276600"/>
              <a:gd name="connsiteY58" fmla="*/ 977900 h 3340100"/>
              <a:gd name="connsiteX59" fmla="*/ 3111500 w 3276600"/>
              <a:gd name="connsiteY59" fmla="*/ 1079500 h 3340100"/>
              <a:gd name="connsiteX60" fmla="*/ 3124200 w 3276600"/>
              <a:gd name="connsiteY60" fmla="*/ 1117600 h 3340100"/>
              <a:gd name="connsiteX61" fmla="*/ 3175000 w 3276600"/>
              <a:gd name="connsiteY61" fmla="*/ 1206500 h 3340100"/>
              <a:gd name="connsiteX62" fmla="*/ 3187700 w 3276600"/>
              <a:gd name="connsiteY62" fmla="*/ 1257300 h 3340100"/>
              <a:gd name="connsiteX63" fmla="*/ 3213100 w 3276600"/>
              <a:gd name="connsiteY63" fmla="*/ 1295400 h 3340100"/>
              <a:gd name="connsiteX64" fmla="*/ 3225800 w 3276600"/>
              <a:gd name="connsiteY64" fmla="*/ 1358900 h 3340100"/>
              <a:gd name="connsiteX65" fmla="*/ 3238500 w 3276600"/>
              <a:gd name="connsiteY65" fmla="*/ 1397000 h 3340100"/>
              <a:gd name="connsiteX66" fmla="*/ 3251200 w 3276600"/>
              <a:gd name="connsiteY66" fmla="*/ 1460500 h 3340100"/>
              <a:gd name="connsiteX67" fmla="*/ 3276600 w 3276600"/>
              <a:gd name="connsiteY67" fmla="*/ 1498600 h 3340100"/>
              <a:gd name="connsiteX68" fmla="*/ 3263900 w 3276600"/>
              <a:gd name="connsiteY68" fmla="*/ 1803400 h 3340100"/>
              <a:gd name="connsiteX69" fmla="*/ 3238500 w 3276600"/>
              <a:gd name="connsiteY69" fmla="*/ 1879600 h 3340100"/>
              <a:gd name="connsiteX70" fmla="*/ 3225800 w 3276600"/>
              <a:gd name="connsiteY70" fmla="*/ 2019300 h 3340100"/>
              <a:gd name="connsiteX71" fmla="*/ 3200400 w 3276600"/>
              <a:gd name="connsiteY71" fmla="*/ 2095500 h 3340100"/>
              <a:gd name="connsiteX72" fmla="*/ 3162300 w 3276600"/>
              <a:gd name="connsiteY72" fmla="*/ 2273300 h 3340100"/>
              <a:gd name="connsiteX73" fmla="*/ 3149600 w 3276600"/>
              <a:gd name="connsiteY73" fmla="*/ 2311400 h 3340100"/>
              <a:gd name="connsiteX74" fmla="*/ 3136900 w 3276600"/>
              <a:gd name="connsiteY74" fmla="*/ 2692400 h 3340100"/>
              <a:gd name="connsiteX75" fmla="*/ 3098800 w 3276600"/>
              <a:gd name="connsiteY75" fmla="*/ 2743200 h 3340100"/>
              <a:gd name="connsiteX76" fmla="*/ 3086100 w 3276600"/>
              <a:gd name="connsiteY76" fmla="*/ 2832100 h 3340100"/>
              <a:gd name="connsiteX77" fmla="*/ 3073400 w 3276600"/>
              <a:gd name="connsiteY77" fmla="*/ 2908300 h 3340100"/>
              <a:gd name="connsiteX78" fmla="*/ 3035300 w 3276600"/>
              <a:gd name="connsiteY78" fmla="*/ 2933700 h 3340100"/>
              <a:gd name="connsiteX79" fmla="*/ 2908300 w 3276600"/>
              <a:gd name="connsiteY79" fmla="*/ 2946400 h 3340100"/>
              <a:gd name="connsiteX80" fmla="*/ 2882900 w 3276600"/>
              <a:gd name="connsiteY80" fmla="*/ 3022600 h 3340100"/>
              <a:gd name="connsiteX81" fmla="*/ 2870200 w 3276600"/>
              <a:gd name="connsiteY81" fmla="*/ 3086100 h 3340100"/>
              <a:gd name="connsiteX82" fmla="*/ 2844800 w 3276600"/>
              <a:gd name="connsiteY82" fmla="*/ 3162300 h 3340100"/>
              <a:gd name="connsiteX83" fmla="*/ 2819400 w 3276600"/>
              <a:gd name="connsiteY83" fmla="*/ 3251200 h 3340100"/>
              <a:gd name="connsiteX84" fmla="*/ 2806700 w 3276600"/>
              <a:gd name="connsiteY84" fmla="*/ 3302000 h 3340100"/>
              <a:gd name="connsiteX85" fmla="*/ 2768600 w 3276600"/>
              <a:gd name="connsiteY85" fmla="*/ 3327400 h 3340100"/>
              <a:gd name="connsiteX86" fmla="*/ 2298700 w 3276600"/>
              <a:gd name="connsiteY86" fmla="*/ 3314700 h 3340100"/>
              <a:gd name="connsiteX87" fmla="*/ 2197100 w 3276600"/>
              <a:gd name="connsiteY87" fmla="*/ 3302000 h 3340100"/>
              <a:gd name="connsiteX88" fmla="*/ 2159000 w 3276600"/>
              <a:gd name="connsiteY88" fmla="*/ 3276600 h 3340100"/>
              <a:gd name="connsiteX89" fmla="*/ 2108200 w 3276600"/>
              <a:gd name="connsiteY89" fmla="*/ 3238500 h 3340100"/>
              <a:gd name="connsiteX90" fmla="*/ 2057400 w 3276600"/>
              <a:gd name="connsiteY90" fmla="*/ 3124200 h 3340100"/>
              <a:gd name="connsiteX91" fmla="*/ 2032000 w 3276600"/>
              <a:gd name="connsiteY91" fmla="*/ 3086100 h 3340100"/>
              <a:gd name="connsiteX92" fmla="*/ 2019300 w 3276600"/>
              <a:gd name="connsiteY92" fmla="*/ 3048000 h 3340100"/>
              <a:gd name="connsiteX93" fmla="*/ 2006600 w 3276600"/>
              <a:gd name="connsiteY93" fmla="*/ 2997200 h 3340100"/>
              <a:gd name="connsiteX94" fmla="*/ 1968500 w 3276600"/>
              <a:gd name="connsiteY94" fmla="*/ 2971800 h 3340100"/>
              <a:gd name="connsiteX95" fmla="*/ 1752600 w 3276600"/>
              <a:gd name="connsiteY95" fmla="*/ 2946400 h 3340100"/>
              <a:gd name="connsiteX96" fmla="*/ 1244600 w 3276600"/>
              <a:gd name="connsiteY96" fmla="*/ 2959100 h 3340100"/>
              <a:gd name="connsiteX97" fmla="*/ 1206500 w 3276600"/>
              <a:gd name="connsiteY97" fmla="*/ 2971800 h 3340100"/>
              <a:gd name="connsiteX98" fmla="*/ 1231900 w 3276600"/>
              <a:gd name="connsiteY98" fmla="*/ 3149600 h 3340100"/>
              <a:gd name="connsiteX99" fmla="*/ 1206500 w 3276600"/>
              <a:gd name="connsiteY99" fmla="*/ 3263900 h 3340100"/>
              <a:gd name="connsiteX100" fmla="*/ 1168400 w 3276600"/>
              <a:gd name="connsiteY100" fmla="*/ 3289300 h 3340100"/>
              <a:gd name="connsiteX101" fmla="*/ 1016000 w 3276600"/>
              <a:gd name="connsiteY101" fmla="*/ 3327400 h 3340100"/>
              <a:gd name="connsiteX102" fmla="*/ 863600 w 3276600"/>
              <a:gd name="connsiteY102" fmla="*/ 3340100 h 3340100"/>
              <a:gd name="connsiteX103" fmla="*/ 444500 w 3276600"/>
              <a:gd name="connsiteY103" fmla="*/ 3327400 h 3340100"/>
              <a:gd name="connsiteX104" fmla="*/ 431800 w 3276600"/>
              <a:gd name="connsiteY104" fmla="*/ 3289300 h 3340100"/>
              <a:gd name="connsiteX105" fmla="*/ 419100 w 3276600"/>
              <a:gd name="connsiteY105" fmla="*/ 3009900 h 3340100"/>
              <a:gd name="connsiteX106" fmla="*/ 355600 w 3276600"/>
              <a:gd name="connsiteY106" fmla="*/ 2921000 h 3340100"/>
              <a:gd name="connsiteX107" fmla="*/ 215900 w 3276600"/>
              <a:gd name="connsiteY107" fmla="*/ 2908300 h 3340100"/>
              <a:gd name="connsiteX108" fmla="*/ 203200 w 3276600"/>
              <a:gd name="connsiteY108" fmla="*/ 2870200 h 3340100"/>
              <a:gd name="connsiteX109" fmla="*/ 165100 w 3276600"/>
              <a:gd name="connsiteY109" fmla="*/ 2832100 h 3340100"/>
              <a:gd name="connsiteX110" fmla="*/ 152400 w 3276600"/>
              <a:gd name="connsiteY110" fmla="*/ 2806700 h 334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276600" h="3340100">
                <a:moveTo>
                  <a:pt x="203200" y="2895600"/>
                </a:moveTo>
                <a:cubicBezTo>
                  <a:pt x="186267" y="2874433"/>
                  <a:pt x="164522" y="2856345"/>
                  <a:pt x="152400" y="2832100"/>
                </a:cubicBezTo>
                <a:cubicBezTo>
                  <a:pt x="134439" y="2796179"/>
                  <a:pt x="132261" y="2753721"/>
                  <a:pt x="114300" y="2717800"/>
                </a:cubicBezTo>
                <a:lnTo>
                  <a:pt x="88900" y="2667000"/>
                </a:lnTo>
                <a:cubicBezTo>
                  <a:pt x="84667" y="2620433"/>
                  <a:pt x="78478" y="2574003"/>
                  <a:pt x="76200" y="2527300"/>
                </a:cubicBezTo>
                <a:cubicBezTo>
                  <a:pt x="55918" y="2111511"/>
                  <a:pt x="104435" y="2269105"/>
                  <a:pt x="50800" y="2108200"/>
                </a:cubicBezTo>
                <a:cubicBezTo>
                  <a:pt x="46567" y="2078567"/>
                  <a:pt x="44831" y="2048468"/>
                  <a:pt x="38100" y="2019300"/>
                </a:cubicBezTo>
                <a:cubicBezTo>
                  <a:pt x="32080" y="1993212"/>
                  <a:pt x="19194" y="1969075"/>
                  <a:pt x="12700" y="1943100"/>
                </a:cubicBezTo>
                <a:lnTo>
                  <a:pt x="0" y="1892300"/>
                </a:lnTo>
                <a:cubicBezTo>
                  <a:pt x="4233" y="1803400"/>
                  <a:pt x="5309" y="1714293"/>
                  <a:pt x="12700" y="1625600"/>
                </a:cubicBezTo>
                <a:cubicBezTo>
                  <a:pt x="13812" y="1612259"/>
                  <a:pt x="22153" y="1600487"/>
                  <a:pt x="25400" y="1587500"/>
                </a:cubicBezTo>
                <a:cubicBezTo>
                  <a:pt x="39021" y="1533017"/>
                  <a:pt x="39477" y="1504414"/>
                  <a:pt x="50800" y="1447800"/>
                </a:cubicBezTo>
                <a:cubicBezTo>
                  <a:pt x="54223" y="1430684"/>
                  <a:pt x="59267" y="1413933"/>
                  <a:pt x="63500" y="1397000"/>
                </a:cubicBezTo>
                <a:cubicBezTo>
                  <a:pt x="67733" y="1354667"/>
                  <a:pt x="69731" y="1312050"/>
                  <a:pt x="76200" y="1270000"/>
                </a:cubicBezTo>
                <a:cubicBezTo>
                  <a:pt x="78236" y="1256769"/>
                  <a:pt x="85222" y="1244772"/>
                  <a:pt x="88900" y="1231900"/>
                </a:cubicBezTo>
                <a:cubicBezTo>
                  <a:pt x="111956" y="1151205"/>
                  <a:pt x="87542" y="1209215"/>
                  <a:pt x="127000" y="1130300"/>
                </a:cubicBezTo>
                <a:cubicBezTo>
                  <a:pt x="131233" y="1109133"/>
                  <a:pt x="132874" y="1087278"/>
                  <a:pt x="139700" y="1066800"/>
                </a:cubicBezTo>
                <a:cubicBezTo>
                  <a:pt x="145687" y="1048839"/>
                  <a:pt x="159660" y="1034134"/>
                  <a:pt x="165100" y="1016000"/>
                </a:cubicBezTo>
                <a:cubicBezTo>
                  <a:pt x="175605" y="980983"/>
                  <a:pt x="174987" y="925196"/>
                  <a:pt x="190500" y="889000"/>
                </a:cubicBezTo>
                <a:cubicBezTo>
                  <a:pt x="196513" y="874971"/>
                  <a:pt x="207433" y="863600"/>
                  <a:pt x="215900" y="850900"/>
                </a:cubicBezTo>
                <a:cubicBezTo>
                  <a:pt x="222999" y="822503"/>
                  <a:pt x="241632" y="742452"/>
                  <a:pt x="254000" y="723900"/>
                </a:cubicBezTo>
                <a:cubicBezTo>
                  <a:pt x="262467" y="711200"/>
                  <a:pt x="272574" y="699452"/>
                  <a:pt x="279400" y="685800"/>
                </a:cubicBezTo>
                <a:cubicBezTo>
                  <a:pt x="311340" y="621920"/>
                  <a:pt x="262813" y="651587"/>
                  <a:pt x="342900" y="571500"/>
                </a:cubicBezTo>
                <a:cubicBezTo>
                  <a:pt x="355600" y="558800"/>
                  <a:pt x="369502" y="547198"/>
                  <a:pt x="381000" y="533400"/>
                </a:cubicBezTo>
                <a:cubicBezTo>
                  <a:pt x="425189" y="480374"/>
                  <a:pt x="381954" y="503449"/>
                  <a:pt x="444500" y="482600"/>
                </a:cubicBezTo>
                <a:cubicBezTo>
                  <a:pt x="477374" y="449726"/>
                  <a:pt x="513228" y="408891"/>
                  <a:pt x="558800" y="393700"/>
                </a:cubicBezTo>
                <a:lnTo>
                  <a:pt x="596900" y="381000"/>
                </a:lnTo>
                <a:cubicBezTo>
                  <a:pt x="613833" y="368300"/>
                  <a:pt x="629751" y="354118"/>
                  <a:pt x="647700" y="342900"/>
                </a:cubicBezTo>
                <a:cubicBezTo>
                  <a:pt x="663754" y="332866"/>
                  <a:pt x="682062" y="326893"/>
                  <a:pt x="698500" y="317500"/>
                </a:cubicBezTo>
                <a:cubicBezTo>
                  <a:pt x="711752" y="309927"/>
                  <a:pt x="723348" y="299673"/>
                  <a:pt x="736600" y="292100"/>
                </a:cubicBezTo>
                <a:cubicBezTo>
                  <a:pt x="849391" y="227648"/>
                  <a:pt x="732675" y="303183"/>
                  <a:pt x="825500" y="241300"/>
                </a:cubicBezTo>
                <a:cubicBezTo>
                  <a:pt x="833967" y="228600"/>
                  <a:pt x="841129" y="214926"/>
                  <a:pt x="850900" y="203200"/>
                </a:cubicBezTo>
                <a:cubicBezTo>
                  <a:pt x="881458" y="166530"/>
                  <a:pt x="889638" y="164675"/>
                  <a:pt x="927100" y="139700"/>
                </a:cubicBezTo>
                <a:cubicBezTo>
                  <a:pt x="935567" y="127000"/>
                  <a:pt x="941707" y="112393"/>
                  <a:pt x="952500" y="101600"/>
                </a:cubicBezTo>
                <a:cubicBezTo>
                  <a:pt x="988896" y="65204"/>
                  <a:pt x="987383" y="84158"/>
                  <a:pt x="1028700" y="63500"/>
                </a:cubicBezTo>
                <a:cubicBezTo>
                  <a:pt x="1093291" y="31204"/>
                  <a:pt x="1038306" y="38616"/>
                  <a:pt x="1117600" y="25400"/>
                </a:cubicBezTo>
                <a:cubicBezTo>
                  <a:pt x="1176654" y="15558"/>
                  <a:pt x="1295400" y="0"/>
                  <a:pt x="1295400" y="0"/>
                </a:cubicBezTo>
                <a:lnTo>
                  <a:pt x="2006600" y="25400"/>
                </a:lnTo>
                <a:cubicBezTo>
                  <a:pt x="2032320" y="26645"/>
                  <a:pt x="2057818" y="31855"/>
                  <a:pt x="2082800" y="38100"/>
                </a:cubicBezTo>
                <a:cubicBezTo>
                  <a:pt x="2108775" y="44594"/>
                  <a:pt x="2159000" y="63500"/>
                  <a:pt x="2159000" y="63500"/>
                </a:cubicBezTo>
                <a:cubicBezTo>
                  <a:pt x="2199915" y="104415"/>
                  <a:pt x="2192180" y="104712"/>
                  <a:pt x="2247900" y="127000"/>
                </a:cubicBezTo>
                <a:cubicBezTo>
                  <a:pt x="2272759" y="136944"/>
                  <a:pt x="2324100" y="152400"/>
                  <a:pt x="2324100" y="152400"/>
                </a:cubicBezTo>
                <a:cubicBezTo>
                  <a:pt x="2336800" y="165100"/>
                  <a:pt x="2347256" y="180537"/>
                  <a:pt x="2362200" y="190500"/>
                </a:cubicBezTo>
                <a:cubicBezTo>
                  <a:pt x="2373339" y="197926"/>
                  <a:pt x="2388326" y="197213"/>
                  <a:pt x="2400300" y="203200"/>
                </a:cubicBezTo>
                <a:cubicBezTo>
                  <a:pt x="2413952" y="210026"/>
                  <a:pt x="2424748" y="221774"/>
                  <a:pt x="2438400" y="228600"/>
                </a:cubicBezTo>
                <a:cubicBezTo>
                  <a:pt x="2450374" y="234587"/>
                  <a:pt x="2463965" y="236600"/>
                  <a:pt x="2476500" y="241300"/>
                </a:cubicBezTo>
                <a:cubicBezTo>
                  <a:pt x="2497846" y="249305"/>
                  <a:pt x="2518654" y="258695"/>
                  <a:pt x="2540000" y="266700"/>
                </a:cubicBezTo>
                <a:cubicBezTo>
                  <a:pt x="2552535" y="271400"/>
                  <a:pt x="2566398" y="272899"/>
                  <a:pt x="2578100" y="279400"/>
                </a:cubicBezTo>
                <a:cubicBezTo>
                  <a:pt x="2604785" y="294225"/>
                  <a:pt x="2654300" y="330200"/>
                  <a:pt x="2654300" y="330200"/>
                </a:cubicBezTo>
                <a:cubicBezTo>
                  <a:pt x="2662767" y="342900"/>
                  <a:pt x="2668907" y="357507"/>
                  <a:pt x="2679700" y="368300"/>
                </a:cubicBezTo>
                <a:cubicBezTo>
                  <a:pt x="2690493" y="379093"/>
                  <a:pt x="2705380" y="384828"/>
                  <a:pt x="2717800" y="393700"/>
                </a:cubicBezTo>
                <a:cubicBezTo>
                  <a:pt x="2735024" y="406003"/>
                  <a:pt x="2752867" y="417640"/>
                  <a:pt x="2768600" y="431800"/>
                </a:cubicBezTo>
                <a:cubicBezTo>
                  <a:pt x="2795300" y="455830"/>
                  <a:pt x="2844800" y="508000"/>
                  <a:pt x="2844800" y="508000"/>
                </a:cubicBezTo>
                <a:cubicBezTo>
                  <a:pt x="2876722" y="603765"/>
                  <a:pt x="2833661" y="485723"/>
                  <a:pt x="2882900" y="584200"/>
                </a:cubicBezTo>
                <a:cubicBezTo>
                  <a:pt x="2935480" y="689360"/>
                  <a:pt x="2848207" y="551211"/>
                  <a:pt x="2921000" y="660400"/>
                </a:cubicBezTo>
                <a:cubicBezTo>
                  <a:pt x="2954595" y="794781"/>
                  <a:pt x="2908983" y="636536"/>
                  <a:pt x="2959100" y="749300"/>
                </a:cubicBezTo>
                <a:cubicBezTo>
                  <a:pt x="2969974" y="773766"/>
                  <a:pt x="2969648" y="803223"/>
                  <a:pt x="2984500" y="825500"/>
                </a:cubicBezTo>
                <a:cubicBezTo>
                  <a:pt x="3001433" y="850900"/>
                  <a:pt x="3025647" y="872740"/>
                  <a:pt x="3035300" y="901700"/>
                </a:cubicBezTo>
                <a:cubicBezTo>
                  <a:pt x="3052827" y="954280"/>
                  <a:pt x="3040574" y="928661"/>
                  <a:pt x="3073400" y="977900"/>
                </a:cubicBezTo>
                <a:cubicBezTo>
                  <a:pt x="3096815" y="1071558"/>
                  <a:pt x="3071653" y="986524"/>
                  <a:pt x="3111500" y="1079500"/>
                </a:cubicBezTo>
                <a:cubicBezTo>
                  <a:pt x="3116773" y="1091805"/>
                  <a:pt x="3118927" y="1105295"/>
                  <a:pt x="3124200" y="1117600"/>
                </a:cubicBezTo>
                <a:cubicBezTo>
                  <a:pt x="3143536" y="1162716"/>
                  <a:pt x="3149491" y="1168236"/>
                  <a:pt x="3175000" y="1206500"/>
                </a:cubicBezTo>
                <a:cubicBezTo>
                  <a:pt x="3179233" y="1223433"/>
                  <a:pt x="3180824" y="1241257"/>
                  <a:pt x="3187700" y="1257300"/>
                </a:cubicBezTo>
                <a:cubicBezTo>
                  <a:pt x="3193713" y="1271329"/>
                  <a:pt x="3207741" y="1281108"/>
                  <a:pt x="3213100" y="1295400"/>
                </a:cubicBezTo>
                <a:cubicBezTo>
                  <a:pt x="3220679" y="1315611"/>
                  <a:pt x="3220565" y="1337959"/>
                  <a:pt x="3225800" y="1358900"/>
                </a:cubicBezTo>
                <a:cubicBezTo>
                  <a:pt x="3229047" y="1371887"/>
                  <a:pt x="3235253" y="1384013"/>
                  <a:pt x="3238500" y="1397000"/>
                </a:cubicBezTo>
                <a:cubicBezTo>
                  <a:pt x="3243735" y="1417941"/>
                  <a:pt x="3243621" y="1440289"/>
                  <a:pt x="3251200" y="1460500"/>
                </a:cubicBezTo>
                <a:cubicBezTo>
                  <a:pt x="3256559" y="1474792"/>
                  <a:pt x="3268133" y="1485900"/>
                  <a:pt x="3276600" y="1498600"/>
                </a:cubicBezTo>
                <a:cubicBezTo>
                  <a:pt x="3272367" y="1600200"/>
                  <a:pt x="3274018" y="1702217"/>
                  <a:pt x="3263900" y="1803400"/>
                </a:cubicBezTo>
                <a:cubicBezTo>
                  <a:pt x="3261236" y="1830041"/>
                  <a:pt x="3243153" y="1853233"/>
                  <a:pt x="3238500" y="1879600"/>
                </a:cubicBezTo>
                <a:cubicBezTo>
                  <a:pt x="3230374" y="1925647"/>
                  <a:pt x="3233926" y="1973253"/>
                  <a:pt x="3225800" y="2019300"/>
                </a:cubicBezTo>
                <a:cubicBezTo>
                  <a:pt x="3221147" y="2045667"/>
                  <a:pt x="3205651" y="2069246"/>
                  <a:pt x="3200400" y="2095500"/>
                </a:cubicBezTo>
                <a:cubicBezTo>
                  <a:pt x="3190680" y="2144099"/>
                  <a:pt x="3177747" y="2219235"/>
                  <a:pt x="3162300" y="2273300"/>
                </a:cubicBezTo>
                <a:cubicBezTo>
                  <a:pt x="3158622" y="2286172"/>
                  <a:pt x="3153833" y="2298700"/>
                  <a:pt x="3149600" y="2311400"/>
                </a:cubicBezTo>
                <a:cubicBezTo>
                  <a:pt x="3145367" y="2438400"/>
                  <a:pt x="3151747" y="2566200"/>
                  <a:pt x="3136900" y="2692400"/>
                </a:cubicBezTo>
                <a:cubicBezTo>
                  <a:pt x="3134427" y="2713422"/>
                  <a:pt x="3106034" y="2723308"/>
                  <a:pt x="3098800" y="2743200"/>
                </a:cubicBezTo>
                <a:cubicBezTo>
                  <a:pt x="3088570" y="2771332"/>
                  <a:pt x="3090652" y="2802514"/>
                  <a:pt x="3086100" y="2832100"/>
                </a:cubicBezTo>
                <a:cubicBezTo>
                  <a:pt x="3082184" y="2857551"/>
                  <a:pt x="3084916" y="2885268"/>
                  <a:pt x="3073400" y="2908300"/>
                </a:cubicBezTo>
                <a:cubicBezTo>
                  <a:pt x="3066574" y="2921952"/>
                  <a:pt x="3050173" y="2930268"/>
                  <a:pt x="3035300" y="2933700"/>
                </a:cubicBezTo>
                <a:cubicBezTo>
                  <a:pt x="2993845" y="2943267"/>
                  <a:pt x="2950633" y="2942167"/>
                  <a:pt x="2908300" y="2946400"/>
                </a:cubicBezTo>
                <a:cubicBezTo>
                  <a:pt x="2899833" y="2971800"/>
                  <a:pt x="2888151" y="2996346"/>
                  <a:pt x="2882900" y="3022600"/>
                </a:cubicBezTo>
                <a:cubicBezTo>
                  <a:pt x="2878667" y="3043767"/>
                  <a:pt x="2875880" y="3065275"/>
                  <a:pt x="2870200" y="3086100"/>
                </a:cubicBezTo>
                <a:cubicBezTo>
                  <a:pt x="2863155" y="3111931"/>
                  <a:pt x="2851294" y="3136325"/>
                  <a:pt x="2844800" y="3162300"/>
                </a:cubicBezTo>
                <a:cubicBezTo>
                  <a:pt x="2805098" y="3321109"/>
                  <a:pt x="2855839" y="3123663"/>
                  <a:pt x="2819400" y="3251200"/>
                </a:cubicBezTo>
                <a:cubicBezTo>
                  <a:pt x="2814605" y="3267983"/>
                  <a:pt x="2816382" y="3287477"/>
                  <a:pt x="2806700" y="3302000"/>
                </a:cubicBezTo>
                <a:cubicBezTo>
                  <a:pt x="2798233" y="3314700"/>
                  <a:pt x="2781300" y="3318933"/>
                  <a:pt x="2768600" y="3327400"/>
                </a:cubicBezTo>
                <a:lnTo>
                  <a:pt x="2298700" y="3314700"/>
                </a:lnTo>
                <a:cubicBezTo>
                  <a:pt x="2264603" y="3313185"/>
                  <a:pt x="2230028" y="3310980"/>
                  <a:pt x="2197100" y="3302000"/>
                </a:cubicBezTo>
                <a:cubicBezTo>
                  <a:pt x="2182374" y="3297984"/>
                  <a:pt x="2171420" y="3285472"/>
                  <a:pt x="2159000" y="3276600"/>
                </a:cubicBezTo>
                <a:cubicBezTo>
                  <a:pt x="2141776" y="3264297"/>
                  <a:pt x="2123167" y="3253467"/>
                  <a:pt x="2108200" y="3238500"/>
                </a:cubicBezTo>
                <a:cubicBezTo>
                  <a:pt x="2056504" y="3186804"/>
                  <a:pt x="2107701" y="3199652"/>
                  <a:pt x="2057400" y="3124200"/>
                </a:cubicBezTo>
                <a:cubicBezTo>
                  <a:pt x="2048933" y="3111500"/>
                  <a:pt x="2038826" y="3099752"/>
                  <a:pt x="2032000" y="3086100"/>
                </a:cubicBezTo>
                <a:cubicBezTo>
                  <a:pt x="2026013" y="3074126"/>
                  <a:pt x="2022978" y="3060872"/>
                  <a:pt x="2019300" y="3048000"/>
                </a:cubicBezTo>
                <a:cubicBezTo>
                  <a:pt x="2014505" y="3031217"/>
                  <a:pt x="2016282" y="3011723"/>
                  <a:pt x="2006600" y="2997200"/>
                </a:cubicBezTo>
                <a:cubicBezTo>
                  <a:pt x="1998133" y="2984500"/>
                  <a:pt x="1982529" y="2977813"/>
                  <a:pt x="1968500" y="2971800"/>
                </a:cubicBezTo>
                <a:cubicBezTo>
                  <a:pt x="1917141" y="2949789"/>
                  <a:pt x="1767537" y="2947549"/>
                  <a:pt x="1752600" y="2946400"/>
                </a:cubicBezTo>
                <a:cubicBezTo>
                  <a:pt x="1583267" y="2950633"/>
                  <a:pt x="1413803" y="2951230"/>
                  <a:pt x="1244600" y="2959100"/>
                </a:cubicBezTo>
                <a:cubicBezTo>
                  <a:pt x="1231227" y="2959722"/>
                  <a:pt x="1208701" y="2958595"/>
                  <a:pt x="1206500" y="2971800"/>
                </a:cubicBezTo>
                <a:cubicBezTo>
                  <a:pt x="1194134" y="3045997"/>
                  <a:pt x="1211937" y="3089711"/>
                  <a:pt x="1231900" y="3149600"/>
                </a:cubicBezTo>
                <a:cubicBezTo>
                  <a:pt x="1223433" y="3187700"/>
                  <a:pt x="1222650" y="3228369"/>
                  <a:pt x="1206500" y="3263900"/>
                </a:cubicBezTo>
                <a:cubicBezTo>
                  <a:pt x="1200184" y="3277795"/>
                  <a:pt x="1182348" y="3283101"/>
                  <a:pt x="1168400" y="3289300"/>
                </a:cubicBezTo>
                <a:cubicBezTo>
                  <a:pt x="1119095" y="3311213"/>
                  <a:pt x="1069247" y="3321484"/>
                  <a:pt x="1016000" y="3327400"/>
                </a:cubicBezTo>
                <a:cubicBezTo>
                  <a:pt x="965336" y="3333029"/>
                  <a:pt x="914400" y="3335867"/>
                  <a:pt x="863600" y="3340100"/>
                </a:cubicBezTo>
                <a:cubicBezTo>
                  <a:pt x="723900" y="3335867"/>
                  <a:pt x="583307" y="3343730"/>
                  <a:pt x="444500" y="3327400"/>
                </a:cubicBezTo>
                <a:cubicBezTo>
                  <a:pt x="431205" y="3325836"/>
                  <a:pt x="432868" y="3302644"/>
                  <a:pt x="431800" y="3289300"/>
                </a:cubicBezTo>
                <a:cubicBezTo>
                  <a:pt x="424365" y="3196367"/>
                  <a:pt x="429032" y="3102599"/>
                  <a:pt x="419100" y="3009900"/>
                </a:cubicBezTo>
                <a:cubicBezTo>
                  <a:pt x="412520" y="2948484"/>
                  <a:pt x="407573" y="2928425"/>
                  <a:pt x="355600" y="2921000"/>
                </a:cubicBezTo>
                <a:cubicBezTo>
                  <a:pt x="309311" y="2914387"/>
                  <a:pt x="262467" y="2912533"/>
                  <a:pt x="215900" y="2908300"/>
                </a:cubicBezTo>
                <a:cubicBezTo>
                  <a:pt x="211667" y="2895600"/>
                  <a:pt x="210626" y="2881339"/>
                  <a:pt x="203200" y="2870200"/>
                </a:cubicBezTo>
                <a:cubicBezTo>
                  <a:pt x="193237" y="2855256"/>
                  <a:pt x="176320" y="2846125"/>
                  <a:pt x="165100" y="2832100"/>
                </a:cubicBezTo>
                <a:cubicBezTo>
                  <a:pt x="159187" y="2824708"/>
                  <a:pt x="156633" y="2815167"/>
                  <a:pt x="152400" y="280670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Forma libre">
            <a:hlinkClick r:id="rId8" action="ppaction://hlinkfile"/>
          </p:cNvPr>
          <p:cNvSpPr/>
          <p:nvPr/>
        </p:nvSpPr>
        <p:spPr>
          <a:xfrm>
            <a:off x="6286500" y="2449712"/>
            <a:ext cx="3149600" cy="3251200"/>
          </a:xfrm>
          <a:custGeom>
            <a:avLst/>
            <a:gdLst>
              <a:gd name="connsiteX0" fmla="*/ 965200 w 3149600"/>
              <a:gd name="connsiteY0" fmla="*/ 3175000 h 3251200"/>
              <a:gd name="connsiteX1" fmla="*/ 749300 w 3149600"/>
              <a:gd name="connsiteY1" fmla="*/ 3162300 h 3251200"/>
              <a:gd name="connsiteX2" fmla="*/ 711200 w 3149600"/>
              <a:gd name="connsiteY2" fmla="*/ 3149600 h 3251200"/>
              <a:gd name="connsiteX3" fmla="*/ 647700 w 3149600"/>
              <a:gd name="connsiteY3" fmla="*/ 3136900 h 3251200"/>
              <a:gd name="connsiteX4" fmla="*/ 571500 w 3149600"/>
              <a:gd name="connsiteY4" fmla="*/ 3111500 h 3251200"/>
              <a:gd name="connsiteX5" fmla="*/ 533400 w 3149600"/>
              <a:gd name="connsiteY5" fmla="*/ 3098800 h 3251200"/>
              <a:gd name="connsiteX6" fmla="*/ 495300 w 3149600"/>
              <a:gd name="connsiteY6" fmla="*/ 3086100 h 3251200"/>
              <a:gd name="connsiteX7" fmla="*/ 406400 w 3149600"/>
              <a:gd name="connsiteY7" fmla="*/ 3035300 h 3251200"/>
              <a:gd name="connsiteX8" fmla="*/ 355600 w 3149600"/>
              <a:gd name="connsiteY8" fmla="*/ 2959100 h 3251200"/>
              <a:gd name="connsiteX9" fmla="*/ 317500 w 3149600"/>
              <a:gd name="connsiteY9" fmla="*/ 2882900 h 3251200"/>
              <a:gd name="connsiteX10" fmla="*/ 292100 w 3149600"/>
              <a:gd name="connsiteY10" fmla="*/ 2832100 h 3251200"/>
              <a:gd name="connsiteX11" fmla="*/ 254000 w 3149600"/>
              <a:gd name="connsiteY11" fmla="*/ 2794000 h 3251200"/>
              <a:gd name="connsiteX12" fmla="*/ 165100 w 3149600"/>
              <a:gd name="connsiteY12" fmla="*/ 2705100 h 3251200"/>
              <a:gd name="connsiteX13" fmla="*/ 114300 w 3149600"/>
              <a:gd name="connsiteY13" fmla="*/ 2590800 h 3251200"/>
              <a:gd name="connsiteX14" fmla="*/ 101600 w 3149600"/>
              <a:gd name="connsiteY14" fmla="*/ 2552700 h 3251200"/>
              <a:gd name="connsiteX15" fmla="*/ 88900 w 3149600"/>
              <a:gd name="connsiteY15" fmla="*/ 2324100 h 3251200"/>
              <a:gd name="connsiteX16" fmla="*/ 76200 w 3149600"/>
              <a:gd name="connsiteY16" fmla="*/ 2286000 h 3251200"/>
              <a:gd name="connsiteX17" fmla="*/ 50800 w 3149600"/>
              <a:gd name="connsiteY17" fmla="*/ 2184400 h 3251200"/>
              <a:gd name="connsiteX18" fmla="*/ 38100 w 3149600"/>
              <a:gd name="connsiteY18" fmla="*/ 2019300 h 3251200"/>
              <a:gd name="connsiteX19" fmla="*/ 12700 w 3149600"/>
              <a:gd name="connsiteY19" fmla="*/ 1930400 h 3251200"/>
              <a:gd name="connsiteX20" fmla="*/ 0 w 3149600"/>
              <a:gd name="connsiteY20" fmla="*/ 1854200 h 3251200"/>
              <a:gd name="connsiteX21" fmla="*/ 12700 w 3149600"/>
              <a:gd name="connsiteY21" fmla="*/ 1092200 h 3251200"/>
              <a:gd name="connsiteX22" fmla="*/ 38100 w 3149600"/>
              <a:gd name="connsiteY22" fmla="*/ 965200 h 3251200"/>
              <a:gd name="connsiteX23" fmla="*/ 88900 w 3149600"/>
              <a:gd name="connsiteY23" fmla="*/ 889000 h 3251200"/>
              <a:gd name="connsiteX24" fmla="*/ 139700 w 3149600"/>
              <a:gd name="connsiteY24" fmla="*/ 825500 h 3251200"/>
              <a:gd name="connsiteX25" fmla="*/ 190500 w 3149600"/>
              <a:gd name="connsiteY25" fmla="*/ 749300 h 3251200"/>
              <a:gd name="connsiteX26" fmla="*/ 228600 w 3149600"/>
              <a:gd name="connsiteY26" fmla="*/ 711200 h 3251200"/>
              <a:gd name="connsiteX27" fmla="*/ 279400 w 3149600"/>
              <a:gd name="connsiteY27" fmla="*/ 635000 h 3251200"/>
              <a:gd name="connsiteX28" fmla="*/ 355600 w 3149600"/>
              <a:gd name="connsiteY28" fmla="*/ 558800 h 3251200"/>
              <a:gd name="connsiteX29" fmla="*/ 381000 w 3149600"/>
              <a:gd name="connsiteY29" fmla="*/ 520700 h 3251200"/>
              <a:gd name="connsiteX30" fmla="*/ 419100 w 3149600"/>
              <a:gd name="connsiteY30" fmla="*/ 495300 h 3251200"/>
              <a:gd name="connsiteX31" fmla="*/ 457200 w 3149600"/>
              <a:gd name="connsiteY31" fmla="*/ 457200 h 3251200"/>
              <a:gd name="connsiteX32" fmla="*/ 482600 w 3149600"/>
              <a:gd name="connsiteY32" fmla="*/ 419100 h 3251200"/>
              <a:gd name="connsiteX33" fmla="*/ 584200 w 3149600"/>
              <a:gd name="connsiteY33" fmla="*/ 342900 h 3251200"/>
              <a:gd name="connsiteX34" fmla="*/ 660400 w 3149600"/>
              <a:gd name="connsiteY34" fmla="*/ 266700 h 3251200"/>
              <a:gd name="connsiteX35" fmla="*/ 736600 w 3149600"/>
              <a:gd name="connsiteY35" fmla="*/ 215900 h 3251200"/>
              <a:gd name="connsiteX36" fmla="*/ 774700 w 3149600"/>
              <a:gd name="connsiteY36" fmla="*/ 177800 h 3251200"/>
              <a:gd name="connsiteX37" fmla="*/ 889000 w 3149600"/>
              <a:gd name="connsiteY37" fmla="*/ 101600 h 3251200"/>
              <a:gd name="connsiteX38" fmla="*/ 965200 w 3149600"/>
              <a:gd name="connsiteY38" fmla="*/ 76200 h 3251200"/>
              <a:gd name="connsiteX39" fmla="*/ 1066800 w 3149600"/>
              <a:gd name="connsiteY39" fmla="*/ 50800 h 3251200"/>
              <a:gd name="connsiteX40" fmla="*/ 1155700 w 3149600"/>
              <a:gd name="connsiteY40" fmla="*/ 25400 h 3251200"/>
              <a:gd name="connsiteX41" fmla="*/ 1282700 w 3149600"/>
              <a:gd name="connsiteY41" fmla="*/ 0 h 3251200"/>
              <a:gd name="connsiteX42" fmla="*/ 2082800 w 3149600"/>
              <a:gd name="connsiteY42" fmla="*/ 12700 h 3251200"/>
              <a:gd name="connsiteX43" fmla="*/ 2197100 w 3149600"/>
              <a:gd name="connsiteY43" fmla="*/ 76200 h 3251200"/>
              <a:gd name="connsiteX44" fmla="*/ 2235200 w 3149600"/>
              <a:gd name="connsiteY44" fmla="*/ 101600 h 3251200"/>
              <a:gd name="connsiteX45" fmla="*/ 2349500 w 3149600"/>
              <a:gd name="connsiteY45" fmla="*/ 165100 h 3251200"/>
              <a:gd name="connsiteX46" fmla="*/ 2400300 w 3149600"/>
              <a:gd name="connsiteY46" fmla="*/ 190500 h 3251200"/>
              <a:gd name="connsiteX47" fmla="*/ 2476500 w 3149600"/>
              <a:gd name="connsiteY47" fmla="*/ 266700 h 3251200"/>
              <a:gd name="connsiteX48" fmla="*/ 2527300 w 3149600"/>
              <a:gd name="connsiteY48" fmla="*/ 317500 h 3251200"/>
              <a:gd name="connsiteX49" fmla="*/ 2578100 w 3149600"/>
              <a:gd name="connsiteY49" fmla="*/ 368300 h 3251200"/>
              <a:gd name="connsiteX50" fmla="*/ 2603500 w 3149600"/>
              <a:gd name="connsiteY50" fmla="*/ 419100 h 3251200"/>
              <a:gd name="connsiteX51" fmla="*/ 2717800 w 3149600"/>
              <a:gd name="connsiteY51" fmla="*/ 520700 h 3251200"/>
              <a:gd name="connsiteX52" fmla="*/ 2743200 w 3149600"/>
              <a:gd name="connsiteY52" fmla="*/ 558800 h 3251200"/>
              <a:gd name="connsiteX53" fmla="*/ 2781300 w 3149600"/>
              <a:gd name="connsiteY53" fmla="*/ 584200 h 3251200"/>
              <a:gd name="connsiteX54" fmla="*/ 2908300 w 3149600"/>
              <a:gd name="connsiteY54" fmla="*/ 698500 h 3251200"/>
              <a:gd name="connsiteX55" fmla="*/ 2959100 w 3149600"/>
              <a:gd name="connsiteY55" fmla="*/ 774700 h 3251200"/>
              <a:gd name="connsiteX56" fmla="*/ 2984500 w 3149600"/>
              <a:gd name="connsiteY56" fmla="*/ 812800 h 3251200"/>
              <a:gd name="connsiteX57" fmla="*/ 3035300 w 3149600"/>
              <a:gd name="connsiteY57" fmla="*/ 914400 h 3251200"/>
              <a:gd name="connsiteX58" fmla="*/ 3086100 w 3149600"/>
              <a:gd name="connsiteY58" fmla="*/ 1003300 h 3251200"/>
              <a:gd name="connsiteX59" fmla="*/ 3111500 w 3149600"/>
              <a:gd name="connsiteY59" fmla="*/ 1143000 h 3251200"/>
              <a:gd name="connsiteX60" fmla="*/ 3149600 w 3149600"/>
              <a:gd name="connsiteY60" fmla="*/ 1295400 h 3251200"/>
              <a:gd name="connsiteX61" fmla="*/ 3136900 w 3149600"/>
              <a:gd name="connsiteY61" fmla="*/ 2286000 h 3251200"/>
              <a:gd name="connsiteX62" fmla="*/ 3111500 w 3149600"/>
              <a:gd name="connsiteY62" fmla="*/ 2362200 h 3251200"/>
              <a:gd name="connsiteX63" fmla="*/ 3086100 w 3149600"/>
              <a:gd name="connsiteY63" fmla="*/ 2451100 h 3251200"/>
              <a:gd name="connsiteX64" fmla="*/ 3060700 w 3149600"/>
              <a:gd name="connsiteY64" fmla="*/ 2489200 h 3251200"/>
              <a:gd name="connsiteX65" fmla="*/ 3035300 w 3149600"/>
              <a:gd name="connsiteY65" fmla="*/ 2565400 h 3251200"/>
              <a:gd name="connsiteX66" fmla="*/ 2997200 w 3149600"/>
              <a:gd name="connsiteY66" fmla="*/ 2628900 h 3251200"/>
              <a:gd name="connsiteX67" fmla="*/ 2971800 w 3149600"/>
              <a:gd name="connsiteY67" fmla="*/ 2705100 h 3251200"/>
              <a:gd name="connsiteX68" fmla="*/ 2959100 w 3149600"/>
              <a:gd name="connsiteY68" fmla="*/ 2743200 h 3251200"/>
              <a:gd name="connsiteX69" fmla="*/ 2933700 w 3149600"/>
              <a:gd name="connsiteY69" fmla="*/ 2844800 h 3251200"/>
              <a:gd name="connsiteX70" fmla="*/ 2921000 w 3149600"/>
              <a:gd name="connsiteY70" fmla="*/ 2882900 h 3251200"/>
              <a:gd name="connsiteX71" fmla="*/ 2870200 w 3149600"/>
              <a:gd name="connsiteY71" fmla="*/ 2959100 h 3251200"/>
              <a:gd name="connsiteX72" fmla="*/ 2857500 w 3149600"/>
              <a:gd name="connsiteY72" fmla="*/ 2997200 h 3251200"/>
              <a:gd name="connsiteX73" fmla="*/ 2819400 w 3149600"/>
              <a:gd name="connsiteY73" fmla="*/ 3022600 h 3251200"/>
              <a:gd name="connsiteX74" fmla="*/ 2692400 w 3149600"/>
              <a:gd name="connsiteY74" fmla="*/ 3124200 h 3251200"/>
              <a:gd name="connsiteX75" fmla="*/ 2654300 w 3149600"/>
              <a:gd name="connsiteY75" fmla="*/ 3149600 h 3251200"/>
              <a:gd name="connsiteX76" fmla="*/ 2552700 w 3149600"/>
              <a:gd name="connsiteY76" fmla="*/ 3213100 h 3251200"/>
              <a:gd name="connsiteX77" fmla="*/ 2514600 w 3149600"/>
              <a:gd name="connsiteY77" fmla="*/ 3225800 h 3251200"/>
              <a:gd name="connsiteX78" fmla="*/ 2222500 w 3149600"/>
              <a:gd name="connsiteY78" fmla="*/ 3213100 h 3251200"/>
              <a:gd name="connsiteX79" fmla="*/ 2184400 w 3149600"/>
              <a:gd name="connsiteY79" fmla="*/ 3187700 h 3251200"/>
              <a:gd name="connsiteX80" fmla="*/ 2082800 w 3149600"/>
              <a:gd name="connsiteY80" fmla="*/ 3136900 h 3251200"/>
              <a:gd name="connsiteX81" fmla="*/ 2057400 w 3149600"/>
              <a:gd name="connsiteY81" fmla="*/ 3048000 h 3251200"/>
              <a:gd name="connsiteX82" fmla="*/ 2044700 w 3149600"/>
              <a:gd name="connsiteY82" fmla="*/ 2984500 h 3251200"/>
              <a:gd name="connsiteX83" fmla="*/ 2019300 w 3149600"/>
              <a:gd name="connsiteY83" fmla="*/ 2946400 h 3251200"/>
              <a:gd name="connsiteX84" fmla="*/ 2006600 w 3149600"/>
              <a:gd name="connsiteY84" fmla="*/ 2908300 h 3251200"/>
              <a:gd name="connsiteX85" fmla="*/ 1930400 w 3149600"/>
              <a:gd name="connsiteY85" fmla="*/ 2882900 h 3251200"/>
              <a:gd name="connsiteX86" fmla="*/ 1371600 w 3149600"/>
              <a:gd name="connsiteY86" fmla="*/ 2895600 h 3251200"/>
              <a:gd name="connsiteX87" fmla="*/ 1257300 w 3149600"/>
              <a:gd name="connsiteY87" fmla="*/ 2959100 h 3251200"/>
              <a:gd name="connsiteX88" fmla="*/ 1219200 w 3149600"/>
              <a:gd name="connsiteY88" fmla="*/ 2984500 h 3251200"/>
              <a:gd name="connsiteX89" fmla="*/ 1130300 w 3149600"/>
              <a:gd name="connsiteY89" fmla="*/ 3098800 h 3251200"/>
              <a:gd name="connsiteX90" fmla="*/ 1066800 w 3149600"/>
              <a:gd name="connsiteY90" fmla="*/ 3162300 h 3251200"/>
              <a:gd name="connsiteX91" fmla="*/ 1041400 w 3149600"/>
              <a:gd name="connsiteY91" fmla="*/ 3200400 h 3251200"/>
              <a:gd name="connsiteX92" fmla="*/ 965200 w 3149600"/>
              <a:gd name="connsiteY92" fmla="*/ 3251200 h 3251200"/>
              <a:gd name="connsiteX93" fmla="*/ 596900 w 3149600"/>
              <a:gd name="connsiteY93" fmla="*/ 3238500 h 3251200"/>
              <a:gd name="connsiteX94" fmla="*/ 520700 w 3149600"/>
              <a:gd name="connsiteY94" fmla="*/ 3187700 h 3251200"/>
              <a:gd name="connsiteX95" fmla="*/ 508000 w 3149600"/>
              <a:gd name="connsiteY95" fmla="*/ 31877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149600" h="3251200">
                <a:moveTo>
                  <a:pt x="965200" y="3175000"/>
                </a:moveTo>
                <a:cubicBezTo>
                  <a:pt x="893233" y="3170767"/>
                  <a:pt x="821033" y="3169473"/>
                  <a:pt x="749300" y="3162300"/>
                </a:cubicBezTo>
                <a:cubicBezTo>
                  <a:pt x="735979" y="3160968"/>
                  <a:pt x="724187" y="3152847"/>
                  <a:pt x="711200" y="3149600"/>
                </a:cubicBezTo>
                <a:cubicBezTo>
                  <a:pt x="690259" y="3144365"/>
                  <a:pt x="668525" y="3142580"/>
                  <a:pt x="647700" y="3136900"/>
                </a:cubicBezTo>
                <a:cubicBezTo>
                  <a:pt x="621869" y="3129855"/>
                  <a:pt x="596900" y="3119967"/>
                  <a:pt x="571500" y="3111500"/>
                </a:cubicBezTo>
                <a:lnTo>
                  <a:pt x="533400" y="3098800"/>
                </a:lnTo>
                <a:cubicBezTo>
                  <a:pt x="520700" y="3094567"/>
                  <a:pt x="507274" y="3092087"/>
                  <a:pt x="495300" y="3086100"/>
                </a:cubicBezTo>
                <a:cubicBezTo>
                  <a:pt x="430848" y="3053874"/>
                  <a:pt x="460252" y="3071202"/>
                  <a:pt x="406400" y="3035300"/>
                </a:cubicBezTo>
                <a:cubicBezTo>
                  <a:pt x="389467" y="3009900"/>
                  <a:pt x="365253" y="2988060"/>
                  <a:pt x="355600" y="2959100"/>
                </a:cubicBezTo>
                <a:cubicBezTo>
                  <a:pt x="332315" y="2889246"/>
                  <a:pt x="356891" y="2951834"/>
                  <a:pt x="317500" y="2882900"/>
                </a:cubicBezTo>
                <a:cubicBezTo>
                  <a:pt x="308107" y="2866462"/>
                  <a:pt x="303104" y="2847506"/>
                  <a:pt x="292100" y="2832100"/>
                </a:cubicBezTo>
                <a:cubicBezTo>
                  <a:pt x="281661" y="2817485"/>
                  <a:pt x="265027" y="2808177"/>
                  <a:pt x="254000" y="2794000"/>
                </a:cubicBezTo>
                <a:cubicBezTo>
                  <a:pt x="182673" y="2702294"/>
                  <a:pt x="237906" y="2729369"/>
                  <a:pt x="165100" y="2705100"/>
                </a:cubicBezTo>
                <a:cubicBezTo>
                  <a:pt x="124848" y="2644723"/>
                  <a:pt x="144527" y="2681480"/>
                  <a:pt x="114300" y="2590800"/>
                </a:cubicBezTo>
                <a:lnTo>
                  <a:pt x="101600" y="2552700"/>
                </a:lnTo>
                <a:cubicBezTo>
                  <a:pt x="97367" y="2476500"/>
                  <a:pt x="96136" y="2400074"/>
                  <a:pt x="88900" y="2324100"/>
                </a:cubicBezTo>
                <a:cubicBezTo>
                  <a:pt x="87631" y="2310773"/>
                  <a:pt x="79722" y="2298915"/>
                  <a:pt x="76200" y="2286000"/>
                </a:cubicBezTo>
                <a:cubicBezTo>
                  <a:pt x="67015" y="2252321"/>
                  <a:pt x="59267" y="2218267"/>
                  <a:pt x="50800" y="2184400"/>
                </a:cubicBezTo>
                <a:cubicBezTo>
                  <a:pt x="46567" y="2129367"/>
                  <a:pt x="44549" y="2074118"/>
                  <a:pt x="38100" y="2019300"/>
                </a:cubicBezTo>
                <a:cubicBezTo>
                  <a:pt x="31185" y="1960523"/>
                  <a:pt x="23992" y="1981216"/>
                  <a:pt x="12700" y="1930400"/>
                </a:cubicBezTo>
                <a:cubicBezTo>
                  <a:pt x="7114" y="1905263"/>
                  <a:pt x="4233" y="1879600"/>
                  <a:pt x="0" y="1854200"/>
                </a:cubicBezTo>
                <a:cubicBezTo>
                  <a:pt x="4233" y="1600200"/>
                  <a:pt x="5005" y="1346119"/>
                  <a:pt x="12700" y="1092200"/>
                </a:cubicBezTo>
                <a:cubicBezTo>
                  <a:pt x="12906" y="1085410"/>
                  <a:pt x="29569" y="982263"/>
                  <a:pt x="38100" y="965200"/>
                </a:cubicBezTo>
                <a:cubicBezTo>
                  <a:pt x="51752" y="937896"/>
                  <a:pt x="79247" y="917960"/>
                  <a:pt x="88900" y="889000"/>
                </a:cubicBezTo>
                <a:cubicBezTo>
                  <a:pt x="106427" y="836420"/>
                  <a:pt x="90461" y="858326"/>
                  <a:pt x="139700" y="825500"/>
                </a:cubicBezTo>
                <a:cubicBezTo>
                  <a:pt x="156633" y="800100"/>
                  <a:pt x="168914" y="770886"/>
                  <a:pt x="190500" y="749300"/>
                </a:cubicBezTo>
                <a:cubicBezTo>
                  <a:pt x="203200" y="736600"/>
                  <a:pt x="217573" y="725377"/>
                  <a:pt x="228600" y="711200"/>
                </a:cubicBezTo>
                <a:cubicBezTo>
                  <a:pt x="247342" y="687103"/>
                  <a:pt x="257814" y="656586"/>
                  <a:pt x="279400" y="635000"/>
                </a:cubicBezTo>
                <a:cubicBezTo>
                  <a:pt x="304800" y="609600"/>
                  <a:pt x="335675" y="588688"/>
                  <a:pt x="355600" y="558800"/>
                </a:cubicBezTo>
                <a:cubicBezTo>
                  <a:pt x="364067" y="546100"/>
                  <a:pt x="370207" y="531493"/>
                  <a:pt x="381000" y="520700"/>
                </a:cubicBezTo>
                <a:cubicBezTo>
                  <a:pt x="391793" y="509907"/>
                  <a:pt x="407374" y="505071"/>
                  <a:pt x="419100" y="495300"/>
                </a:cubicBezTo>
                <a:cubicBezTo>
                  <a:pt x="432898" y="483802"/>
                  <a:pt x="445702" y="470998"/>
                  <a:pt x="457200" y="457200"/>
                </a:cubicBezTo>
                <a:cubicBezTo>
                  <a:pt x="466971" y="445474"/>
                  <a:pt x="471255" y="429311"/>
                  <a:pt x="482600" y="419100"/>
                </a:cubicBezTo>
                <a:cubicBezTo>
                  <a:pt x="514066" y="390780"/>
                  <a:pt x="554266" y="372834"/>
                  <a:pt x="584200" y="342900"/>
                </a:cubicBezTo>
                <a:cubicBezTo>
                  <a:pt x="609600" y="317500"/>
                  <a:pt x="630512" y="286625"/>
                  <a:pt x="660400" y="266700"/>
                </a:cubicBezTo>
                <a:cubicBezTo>
                  <a:pt x="685800" y="249767"/>
                  <a:pt x="715014" y="237486"/>
                  <a:pt x="736600" y="215900"/>
                </a:cubicBezTo>
                <a:cubicBezTo>
                  <a:pt x="749300" y="203200"/>
                  <a:pt x="761063" y="189489"/>
                  <a:pt x="774700" y="177800"/>
                </a:cubicBezTo>
                <a:cubicBezTo>
                  <a:pt x="801177" y="155105"/>
                  <a:pt x="858744" y="115353"/>
                  <a:pt x="889000" y="101600"/>
                </a:cubicBezTo>
                <a:cubicBezTo>
                  <a:pt x="913374" y="90521"/>
                  <a:pt x="939800" y="84667"/>
                  <a:pt x="965200" y="76200"/>
                </a:cubicBezTo>
                <a:cubicBezTo>
                  <a:pt x="1033283" y="53506"/>
                  <a:pt x="974848" y="71234"/>
                  <a:pt x="1066800" y="50800"/>
                </a:cubicBezTo>
                <a:cubicBezTo>
                  <a:pt x="1156130" y="30949"/>
                  <a:pt x="1081451" y="46614"/>
                  <a:pt x="1155700" y="25400"/>
                </a:cubicBezTo>
                <a:cubicBezTo>
                  <a:pt x="1208747" y="10244"/>
                  <a:pt x="1222823" y="9980"/>
                  <a:pt x="1282700" y="0"/>
                </a:cubicBezTo>
                <a:lnTo>
                  <a:pt x="2082800" y="12700"/>
                </a:lnTo>
                <a:cubicBezTo>
                  <a:pt x="2117927" y="13764"/>
                  <a:pt x="2182581" y="66521"/>
                  <a:pt x="2197100" y="76200"/>
                </a:cubicBezTo>
                <a:cubicBezTo>
                  <a:pt x="2209800" y="84667"/>
                  <a:pt x="2220720" y="96773"/>
                  <a:pt x="2235200" y="101600"/>
                </a:cubicBezTo>
                <a:cubicBezTo>
                  <a:pt x="2340561" y="136720"/>
                  <a:pt x="2174823" y="77761"/>
                  <a:pt x="2349500" y="165100"/>
                </a:cubicBezTo>
                <a:cubicBezTo>
                  <a:pt x="2366433" y="173567"/>
                  <a:pt x="2385517" y="178673"/>
                  <a:pt x="2400300" y="190500"/>
                </a:cubicBezTo>
                <a:cubicBezTo>
                  <a:pt x="2428350" y="212940"/>
                  <a:pt x="2451100" y="241300"/>
                  <a:pt x="2476500" y="266700"/>
                </a:cubicBezTo>
                <a:lnTo>
                  <a:pt x="2527300" y="317500"/>
                </a:lnTo>
                <a:cubicBezTo>
                  <a:pt x="2544233" y="334433"/>
                  <a:pt x="2567390" y="346881"/>
                  <a:pt x="2578100" y="368300"/>
                </a:cubicBezTo>
                <a:cubicBezTo>
                  <a:pt x="2586567" y="385233"/>
                  <a:pt x="2591877" y="404156"/>
                  <a:pt x="2603500" y="419100"/>
                </a:cubicBezTo>
                <a:cubicBezTo>
                  <a:pt x="2695995" y="538022"/>
                  <a:pt x="2633133" y="436033"/>
                  <a:pt x="2717800" y="520700"/>
                </a:cubicBezTo>
                <a:cubicBezTo>
                  <a:pt x="2728593" y="531493"/>
                  <a:pt x="2732407" y="548007"/>
                  <a:pt x="2743200" y="558800"/>
                </a:cubicBezTo>
                <a:cubicBezTo>
                  <a:pt x="2753993" y="569593"/>
                  <a:pt x="2768880" y="575328"/>
                  <a:pt x="2781300" y="584200"/>
                </a:cubicBezTo>
                <a:cubicBezTo>
                  <a:pt x="2823036" y="614011"/>
                  <a:pt x="2881284" y="657976"/>
                  <a:pt x="2908300" y="698500"/>
                </a:cubicBezTo>
                <a:lnTo>
                  <a:pt x="2959100" y="774700"/>
                </a:lnTo>
                <a:cubicBezTo>
                  <a:pt x="2967567" y="787400"/>
                  <a:pt x="2977674" y="799148"/>
                  <a:pt x="2984500" y="812800"/>
                </a:cubicBezTo>
                <a:cubicBezTo>
                  <a:pt x="3001433" y="846667"/>
                  <a:pt x="3014297" y="882895"/>
                  <a:pt x="3035300" y="914400"/>
                </a:cubicBezTo>
                <a:cubicBezTo>
                  <a:pt x="3056355" y="945983"/>
                  <a:pt x="3072289" y="966470"/>
                  <a:pt x="3086100" y="1003300"/>
                </a:cubicBezTo>
                <a:cubicBezTo>
                  <a:pt x="3101608" y="1044655"/>
                  <a:pt x="3103967" y="1102824"/>
                  <a:pt x="3111500" y="1143000"/>
                </a:cubicBezTo>
                <a:cubicBezTo>
                  <a:pt x="3129695" y="1240042"/>
                  <a:pt x="3128025" y="1230675"/>
                  <a:pt x="3149600" y="1295400"/>
                </a:cubicBezTo>
                <a:cubicBezTo>
                  <a:pt x="3145367" y="1625600"/>
                  <a:pt x="3148686" y="1955983"/>
                  <a:pt x="3136900" y="2286000"/>
                </a:cubicBezTo>
                <a:cubicBezTo>
                  <a:pt x="3135944" y="2312757"/>
                  <a:pt x="3119193" y="2336555"/>
                  <a:pt x="3111500" y="2362200"/>
                </a:cubicBezTo>
                <a:cubicBezTo>
                  <a:pt x="3105396" y="2382545"/>
                  <a:pt x="3096770" y="2429760"/>
                  <a:pt x="3086100" y="2451100"/>
                </a:cubicBezTo>
                <a:cubicBezTo>
                  <a:pt x="3079274" y="2464752"/>
                  <a:pt x="3066899" y="2475252"/>
                  <a:pt x="3060700" y="2489200"/>
                </a:cubicBezTo>
                <a:cubicBezTo>
                  <a:pt x="3049826" y="2513666"/>
                  <a:pt x="3049075" y="2542442"/>
                  <a:pt x="3035300" y="2565400"/>
                </a:cubicBezTo>
                <a:cubicBezTo>
                  <a:pt x="3022600" y="2586567"/>
                  <a:pt x="3007414" y="2606428"/>
                  <a:pt x="2997200" y="2628900"/>
                </a:cubicBezTo>
                <a:cubicBezTo>
                  <a:pt x="2986121" y="2653274"/>
                  <a:pt x="2980267" y="2679700"/>
                  <a:pt x="2971800" y="2705100"/>
                </a:cubicBezTo>
                <a:cubicBezTo>
                  <a:pt x="2967567" y="2717800"/>
                  <a:pt x="2962347" y="2730213"/>
                  <a:pt x="2959100" y="2743200"/>
                </a:cubicBezTo>
                <a:cubicBezTo>
                  <a:pt x="2950633" y="2777067"/>
                  <a:pt x="2944739" y="2811682"/>
                  <a:pt x="2933700" y="2844800"/>
                </a:cubicBezTo>
                <a:cubicBezTo>
                  <a:pt x="2929467" y="2857500"/>
                  <a:pt x="2927501" y="2871198"/>
                  <a:pt x="2921000" y="2882900"/>
                </a:cubicBezTo>
                <a:cubicBezTo>
                  <a:pt x="2906175" y="2909585"/>
                  <a:pt x="2879853" y="2930140"/>
                  <a:pt x="2870200" y="2959100"/>
                </a:cubicBezTo>
                <a:cubicBezTo>
                  <a:pt x="2865967" y="2971800"/>
                  <a:pt x="2865863" y="2986747"/>
                  <a:pt x="2857500" y="2997200"/>
                </a:cubicBezTo>
                <a:cubicBezTo>
                  <a:pt x="2847965" y="3009119"/>
                  <a:pt x="2830989" y="3012667"/>
                  <a:pt x="2819400" y="3022600"/>
                </a:cubicBezTo>
                <a:cubicBezTo>
                  <a:pt x="2692725" y="3131179"/>
                  <a:pt x="2857731" y="3013979"/>
                  <a:pt x="2692400" y="3124200"/>
                </a:cubicBezTo>
                <a:lnTo>
                  <a:pt x="2654300" y="3149600"/>
                </a:lnTo>
                <a:cubicBezTo>
                  <a:pt x="2614048" y="3209977"/>
                  <a:pt x="2643380" y="3182873"/>
                  <a:pt x="2552700" y="3213100"/>
                </a:cubicBezTo>
                <a:lnTo>
                  <a:pt x="2514600" y="3225800"/>
                </a:lnTo>
                <a:cubicBezTo>
                  <a:pt x="2417233" y="3221567"/>
                  <a:pt x="2319316" y="3224271"/>
                  <a:pt x="2222500" y="3213100"/>
                </a:cubicBezTo>
                <a:cubicBezTo>
                  <a:pt x="2207337" y="3211350"/>
                  <a:pt x="2197800" y="3195009"/>
                  <a:pt x="2184400" y="3187700"/>
                </a:cubicBezTo>
                <a:cubicBezTo>
                  <a:pt x="2151159" y="3169569"/>
                  <a:pt x="2082800" y="3136900"/>
                  <a:pt x="2082800" y="3136900"/>
                </a:cubicBezTo>
                <a:cubicBezTo>
                  <a:pt x="2068657" y="3094472"/>
                  <a:pt x="2068031" y="3095840"/>
                  <a:pt x="2057400" y="3048000"/>
                </a:cubicBezTo>
                <a:cubicBezTo>
                  <a:pt x="2052717" y="3026928"/>
                  <a:pt x="2052279" y="3004711"/>
                  <a:pt x="2044700" y="2984500"/>
                </a:cubicBezTo>
                <a:cubicBezTo>
                  <a:pt x="2039341" y="2970208"/>
                  <a:pt x="2026126" y="2960052"/>
                  <a:pt x="2019300" y="2946400"/>
                </a:cubicBezTo>
                <a:cubicBezTo>
                  <a:pt x="2013313" y="2934426"/>
                  <a:pt x="2017493" y="2916081"/>
                  <a:pt x="2006600" y="2908300"/>
                </a:cubicBezTo>
                <a:cubicBezTo>
                  <a:pt x="1984813" y="2892738"/>
                  <a:pt x="1930400" y="2882900"/>
                  <a:pt x="1930400" y="2882900"/>
                </a:cubicBezTo>
                <a:lnTo>
                  <a:pt x="1371600" y="2895600"/>
                </a:lnTo>
                <a:cubicBezTo>
                  <a:pt x="1335784" y="2897124"/>
                  <a:pt x="1273391" y="2948373"/>
                  <a:pt x="1257300" y="2959100"/>
                </a:cubicBezTo>
                <a:lnTo>
                  <a:pt x="1219200" y="2984500"/>
                </a:lnTo>
                <a:cubicBezTo>
                  <a:pt x="1184499" y="3088604"/>
                  <a:pt x="1244521" y="2927468"/>
                  <a:pt x="1130300" y="3098800"/>
                </a:cubicBezTo>
                <a:cubicBezTo>
                  <a:pt x="1096433" y="3149600"/>
                  <a:pt x="1117600" y="3128433"/>
                  <a:pt x="1066800" y="3162300"/>
                </a:cubicBezTo>
                <a:cubicBezTo>
                  <a:pt x="1058333" y="3175000"/>
                  <a:pt x="1052887" y="3190349"/>
                  <a:pt x="1041400" y="3200400"/>
                </a:cubicBezTo>
                <a:cubicBezTo>
                  <a:pt x="1018426" y="3220502"/>
                  <a:pt x="965200" y="3251200"/>
                  <a:pt x="965200" y="3251200"/>
                </a:cubicBezTo>
                <a:cubicBezTo>
                  <a:pt x="842433" y="3246967"/>
                  <a:pt x="718505" y="3255872"/>
                  <a:pt x="596900" y="3238500"/>
                </a:cubicBezTo>
                <a:cubicBezTo>
                  <a:pt x="566680" y="3234183"/>
                  <a:pt x="551227" y="3187700"/>
                  <a:pt x="520700" y="3187700"/>
                </a:cubicBezTo>
                <a:lnTo>
                  <a:pt x="508000" y="318770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603101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4845" y="447188"/>
            <a:ext cx="10571998" cy="970450"/>
          </a:xfrm>
        </p:spPr>
        <p:txBody>
          <a:bodyPr/>
          <a:lstStyle/>
          <a:p>
            <a:r>
              <a:rPr lang="es-419" b="1" dirty="0" smtClean="0">
                <a:solidFill>
                  <a:schemeClr val="tx1">
                    <a:lumMod val="95000"/>
                  </a:schemeClr>
                </a:solidFill>
              </a:rPr>
              <a:t>Conclusiones del tri</a:t>
            </a:r>
            <a:endParaRPr lang="es-419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141667" y="1417638"/>
            <a:ext cx="12192000" cy="4351338"/>
          </a:xfrm>
        </p:spPr>
        <p:txBody>
          <a:bodyPr/>
          <a:lstStyle/>
          <a:p>
            <a:r>
              <a:rPr lang="es-CO" sz="2800" dirty="0"/>
              <a:t>De la entrevista podemos concluir que el software tiene que tener varias funcionalidades (ver historias de usuario), las cuales permitirán al usuario una mayor eficiencia a la hora de crear los horarios y también que permita a los usuarios  una mejor visualización y manejo de la información.</a:t>
            </a:r>
          </a:p>
          <a:p>
            <a:endParaRPr lang="es-419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9153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Override1.xml><?xml version="1.0" encoding="utf-8"?>
<a:themeOverride xmlns:a="http://schemas.openxmlformats.org/drawingml/2006/main">
  <a:clrScheme name="Citable">
    <a:dk1>
      <a:sysClr val="windowText" lastClr="000000"/>
    </a:dk1>
    <a:lt1>
      <a:sysClr val="window" lastClr="FFFFFF"/>
    </a:lt1>
    <a:dk2>
      <a:srgbClr val="212121"/>
    </a:dk2>
    <a:lt2>
      <a:srgbClr val="636363"/>
    </a:lt2>
    <a:accent1>
      <a:srgbClr val="00C6BB"/>
    </a:accent1>
    <a:accent2>
      <a:srgbClr val="6FEBA0"/>
    </a:accent2>
    <a:accent3>
      <a:srgbClr val="B6DF5E"/>
    </a:accent3>
    <a:accent4>
      <a:srgbClr val="EFB251"/>
    </a:accent4>
    <a:accent5>
      <a:srgbClr val="EF755F"/>
    </a:accent5>
    <a:accent6>
      <a:srgbClr val="ED515C"/>
    </a:accent6>
    <a:hlink>
      <a:srgbClr val="8F8F8F"/>
    </a:hlink>
    <a:folHlink>
      <a:srgbClr val="A5A5A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</TotalTime>
  <Words>530</Words>
  <Application>Microsoft Office PowerPoint</Application>
  <PresentationFormat>Panorámica</PresentationFormat>
  <Paragraphs>69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 2</vt:lpstr>
      <vt:lpstr>Citable</vt:lpstr>
      <vt:lpstr>Presentación de PowerPoint</vt:lpstr>
      <vt:lpstr>Presentación de PowerPoint</vt:lpstr>
      <vt:lpstr>Objetivo general</vt:lpstr>
      <vt:lpstr>Objetivos Específicos</vt:lpstr>
      <vt:lpstr>Planteamiento del problema</vt:lpstr>
      <vt:lpstr>Justificación</vt:lpstr>
      <vt:lpstr>Alcance</vt:lpstr>
      <vt:lpstr>Resultados (TRI)</vt:lpstr>
      <vt:lpstr>Conclusiones del tri</vt:lpstr>
      <vt:lpstr>Mapa de procesos del Sena</vt:lpstr>
      <vt:lpstr>Mapa de flujo de procesos</vt:lpstr>
      <vt:lpstr>BPMN</vt:lpstr>
      <vt:lpstr>Metodología: Scrum</vt:lpstr>
      <vt:lpstr>Diagrama de casos de uso</vt:lpstr>
      <vt:lpstr>Hardware y Software  con el que cuenta el cliente</vt:lpstr>
      <vt:lpstr>Requerimientos Mínimos</vt:lpstr>
      <vt:lpstr>Diagrama de Distribución</vt:lpstr>
      <vt:lpstr>Modelo Entidad relación</vt:lpstr>
      <vt:lpstr>Diccionario de datos</vt:lpstr>
      <vt:lpstr>Diagrama de Gant: Cronograma</vt:lpstr>
      <vt:lpstr>Diagrama de Gant: Presupuesto</vt:lpstr>
      <vt:lpstr>Diagrama de Gant: Personal</vt:lpstr>
      <vt:lpstr>Driagarama de Gant: Informe de recursos</vt:lpstr>
      <vt:lpstr>Diagrama de clases</vt:lpstr>
      <vt:lpstr>Sistema De Control De Versiones</vt:lpstr>
      <vt:lpstr>BASE DE DATOS</vt:lpstr>
      <vt:lpstr>Prototipo</vt:lpstr>
      <vt:lpstr>Manuales</vt:lpstr>
      <vt:lpstr>Contrato Informativo y licitaciones</vt:lpstr>
      <vt:lpstr>Comparativa de Proveedores</vt:lpstr>
      <vt:lpstr>Plan de Capacitación:</vt:lpstr>
      <vt:lpstr>MUCHAS GRACIAS POR SU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</dc:creator>
  <cp:lastModifiedBy>1349397</cp:lastModifiedBy>
  <cp:revision>70</cp:revision>
  <dcterms:created xsi:type="dcterms:W3CDTF">2017-02-21T20:47:39Z</dcterms:created>
  <dcterms:modified xsi:type="dcterms:W3CDTF">2018-04-18T11:22:25Z</dcterms:modified>
</cp:coreProperties>
</file>